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4" r:id="rId5"/>
    <p:sldId id="265" r:id="rId6"/>
    <p:sldId id="266" r:id="rId7"/>
    <p:sldId id="267" r:id="rId8"/>
    <p:sldId id="260" r:id="rId9"/>
    <p:sldId id="269" r:id="rId10"/>
    <p:sldId id="268" r:id="rId11"/>
    <p:sldId id="261" r:id="rId12"/>
    <p:sldId id="270" r:id="rId13"/>
    <p:sldId id="271" r:id="rId14"/>
    <p:sldId id="272" r:id="rId15"/>
    <p:sldId id="273" r:id="rId16"/>
    <p:sldId id="26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avaiknam.ru/texts/1090/1089055/1089055_html_m7be56d73.jpg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img-fotki.yandex.ru/get/3303/ole060953.0/0_1aaf0_39257f53_XL.jpg" TargetMode="External"/><Relationship Id="rId4" Type="http://schemas.openxmlformats.org/officeDocument/2006/relationships/hyperlink" Target="http://www.pravoslavie.ru/sas/image/100377/37749.p.jpg?0.227047202864897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5976" y="260648"/>
            <a:ext cx="432048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А. С. Пушкин</a:t>
            </a: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»</a:t>
            </a:r>
          </a:p>
          <a:p>
            <a:pPr algn="ctr">
              <a:defRPr/>
            </a:pPr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1799-1837</a:t>
            </a:r>
          </a:p>
          <a:p>
            <a:pPr algn="ctr">
              <a:defRPr/>
            </a:pPr>
            <a:endParaRPr lang="ru-RU" sz="54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4725144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Автор :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Яремчук Мария Александровна,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учитель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начальных классов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МОУ Гимназия №3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г. о. Тейково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2015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новое\новое\pushkin_a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789040"/>
            <a:ext cx="1800200" cy="2592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3" descr="E:\новое\новое\pushkin_g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1872208" cy="2592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4" descr="E:\новое\новое\pushkina_m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4664"/>
            <a:ext cx="1944688" cy="25202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5" descr="E:\новое\новое\pushkina_n_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980728"/>
            <a:ext cx="1872208" cy="25691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620688"/>
            <a:ext cx="40324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Bookman Old Style" pitchFamily="18" charset="0"/>
              </a:rPr>
              <a:t>      У </a:t>
            </a:r>
            <a:r>
              <a:rPr lang="ru-RU" sz="2000" i="1" dirty="0" smtClean="0">
                <a:latin typeface="Bookman Old Style" pitchFamily="18" charset="0"/>
              </a:rPr>
              <a:t>А.С</a:t>
            </a:r>
            <a:r>
              <a:rPr lang="ru-RU" sz="2000" i="1" dirty="0" smtClean="0">
                <a:latin typeface="Bookman Old Style" pitchFamily="18" charset="0"/>
              </a:rPr>
              <a:t>. Пушкина </a:t>
            </a:r>
            <a:r>
              <a:rPr lang="ru-RU" sz="2000" i="1" dirty="0" smtClean="0">
                <a:latin typeface="Bookman Old Style" pitchFamily="18" charset="0"/>
              </a:rPr>
              <a:t>и Натальи Гончаровой было четверо детей.</a:t>
            </a:r>
          </a:p>
          <a:p>
            <a:pPr algn="just"/>
            <a:r>
              <a:rPr lang="ru-RU" sz="2000" i="1" dirty="0" smtClean="0">
                <a:latin typeface="Bookman Old Style" pitchFamily="18" charset="0"/>
              </a:rPr>
              <a:t>      Старшая </a:t>
            </a:r>
            <a:r>
              <a:rPr lang="ru-RU" sz="2000" i="1" dirty="0" smtClean="0">
                <a:latin typeface="Bookman Old Style" pitchFamily="18" charset="0"/>
              </a:rPr>
              <a:t>дочь, </a:t>
            </a:r>
            <a:r>
              <a:rPr lang="ru-RU" sz="2000" i="1" dirty="0" smtClean="0">
                <a:latin typeface="Bookman Old Style" pitchFamily="18" charset="0"/>
              </a:rPr>
              <a:t>Мария Александровна Пушкина (1832-1919) </a:t>
            </a:r>
            <a:endParaRPr lang="ru-RU" sz="2000" i="1" dirty="0" smtClean="0">
              <a:latin typeface="Bookman Old Style" pitchFamily="18" charset="0"/>
            </a:endParaRPr>
          </a:p>
          <a:p>
            <a:pPr algn="just"/>
            <a:r>
              <a:rPr lang="ru-RU" sz="2000" i="1" dirty="0" smtClean="0">
                <a:latin typeface="Bookman Old Style" pitchFamily="18" charset="0"/>
              </a:rPr>
              <a:t>      Младшая </a:t>
            </a:r>
            <a:r>
              <a:rPr lang="ru-RU" sz="2000" i="1" dirty="0" smtClean="0">
                <a:latin typeface="Bookman Old Style" pitchFamily="18" charset="0"/>
              </a:rPr>
              <a:t>дочь, Наталья Александровна Пушкина 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(</a:t>
            </a:r>
            <a:r>
              <a:rPr lang="ru-RU" sz="2000" i="1" dirty="0" smtClean="0">
                <a:latin typeface="Bookman Old Style" pitchFamily="18" charset="0"/>
              </a:rPr>
              <a:t>1836-1913)</a:t>
            </a:r>
            <a:endParaRPr lang="ru-RU" sz="2000" i="1" dirty="0" smtClean="0">
              <a:latin typeface="Bookman Old Style" pitchFamily="18" charset="0"/>
            </a:endParaRPr>
          </a:p>
          <a:p>
            <a:pPr algn="just"/>
            <a:r>
              <a:rPr lang="ru-RU" sz="2000" i="1" dirty="0" smtClean="0">
                <a:latin typeface="Bookman Old Style" pitchFamily="18" charset="0"/>
              </a:rPr>
              <a:t>      Старший </a:t>
            </a:r>
            <a:r>
              <a:rPr lang="ru-RU" sz="2000" i="1" dirty="0" smtClean="0">
                <a:latin typeface="Bookman Old Style" pitchFamily="18" charset="0"/>
              </a:rPr>
              <a:t>сын, Александр Александрович Пушкин 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(</a:t>
            </a:r>
            <a:r>
              <a:rPr lang="ru-RU" sz="2000" i="1" dirty="0" smtClean="0">
                <a:latin typeface="Bookman Old Style" pitchFamily="18" charset="0"/>
              </a:rPr>
              <a:t>1833-1914) </a:t>
            </a:r>
            <a:endParaRPr lang="ru-RU" sz="2000" i="1" dirty="0" smtClean="0">
              <a:latin typeface="Bookman Old Style" pitchFamily="18" charset="0"/>
            </a:endParaRPr>
          </a:p>
          <a:p>
            <a:pPr algn="just"/>
            <a:r>
              <a:rPr lang="ru-RU" sz="2000" i="1" dirty="0" smtClean="0">
                <a:latin typeface="Bookman Old Style" pitchFamily="18" charset="0"/>
              </a:rPr>
              <a:t>    Младший </a:t>
            </a:r>
            <a:r>
              <a:rPr lang="ru-RU" sz="2000" i="1" dirty="0" smtClean="0">
                <a:latin typeface="Bookman Old Style" pitchFamily="18" charset="0"/>
              </a:rPr>
              <a:t>сын, Григорий Александрович Пушкин </a:t>
            </a:r>
            <a:br>
              <a:rPr lang="ru-RU" sz="2000" i="1" dirty="0" smtClean="0">
                <a:latin typeface="Bookman Old Style" pitchFamily="18" charset="0"/>
              </a:rPr>
            </a:br>
            <a:r>
              <a:rPr lang="ru-RU" sz="2000" i="1" dirty="0" smtClean="0">
                <a:latin typeface="Bookman Old Style" pitchFamily="18" charset="0"/>
              </a:rPr>
              <a:t>(</a:t>
            </a:r>
            <a:r>
              <a:rPr lang="ru-RU" sz="2000" i="1" dirty="0" smtClean="0">
                <a:latin typeface="Bookman Old Style" pitchFamily="18" charset="0"/>
              </a:rPr>
              <a:t>1835-1913) </a:t>
            </a:r>
            <a:endParaRPr lang="ru-RU" sz="20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564904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Bookman Old Style" pitchFamily="18" charset="0"/>
              </a:rPr>
              <a:t>      Настоящим </a:t>
            </a:r>
            <a:r>
              <a:rPr lang="ru-RU" i="1" dirty="0" smtClean="0">
                <a:latin typeface="Bookman Old Style" pitchFamily="18" charset="0"/>
              </a:rPr>
              <a:t>кладом была для Пушкина каждая сказка его доброй и самобытно талантливой няни Арины Родионовны. "Он все с ней, коли дома", вспоминали дворовые люди с. Михайловского. </a:t>
            </a:r>
          </a:p>
          <a:p>
            <a:r>
              <a:rPr lang="ru-RU" i="1" dirty="0" smtClean="0">
                <a:latin typeface="Bookman Old Style" pitchFamily="18" charset="0"/>
              </a:rPr>
              <a:t>Многие ее сказки Пушкин использовал впоследствии как сюжеты собственных сказок ( в стихах). </a:t>
            </a:r>
            <a:endParaRPr lang="ru-RU" i="1" dirty="0">
              <a:latin typeface="Bookman Old Style" pitchFamily="18" charset="0"/>
            </a:endParaRPr>
          </a:p>
        </p:txBody>
      </p:sp>
      <p:pic>
        <p:nvPicPr>
          <p:cNvPr id="3" name="Picture 4" descr="bojar1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6231" y="764703"/>
            <a:ext cx="1800000" cy="1343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7" descr="Riba1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456" y="764704"/>
            <a:ext cx="1800000" cy="13439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carevn1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9426" y="692696"/>
            <a:ext cx="1440000" cy="1528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carev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634373"/>
            <a:ext cx="1440000" cy="1602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salt3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192" y="4581128"/>
            <a:ext cx="1440000" cy="1603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221088"/>
            <a:ext cx="1440000" cy="1602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3643313" y="785813"/>
            <a:ext cx="5000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i="1" dirty="0" smtClean="0">
                <a:latin typeface="Bookman Old Style" pitchFamily="18" charset="0"/>
              </a:rPr>
              <a:t>     В </a:t>
            </a:r>
            <a:r>
              <a:rPr lang="ru-RU" sz="2000" i="1" dirty="0">
                <a:latin typeface="Bookman Old Style" pitchFamily="18" charset="0"/>
              </a:rPr>
              <a:t>начале 1834 г. в Петербурге появился француз барон Дантес. Он влюбился в жену Пушкина и стал </a:t>
            </a:r>
          </a:p>
          <a:p>
            <a:pPr algn="just"/>
            <a:r>
              <a:rPr lang="ru-RU" sz="2000" i="1" dirty="0">
                <a:latin typeface="Bookman Old Style" pitchFamily="18" charset="0"/>
              </a:rPr>
              <a:t>за ней ухаживать.</a:t>
            </a:r>
          </a:p>
        </p:txBody>
      </p:sp>
      <p:pic>
        <p:nvPicPr>
          <p:cNvPr id="3" name="Picture 2" descr="C:\Documents and Settings\Admin\Рабочий стол\Пушкин\dantes_h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2571750" cy="2863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14313" y="3500438"/>
            <a:ext cx="4017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 i="1" dirty="0">
                <a:latin typeface="Bookman Old Style" pitchFamily="18" charset="0"/>
              </a:rPr>
              <a:t>Ж. </a:t>
            </a:r>
            <a:r>
              <a:rPr lang="ru-RU" b="1" i="1" dirty="0" err="1">
                <a:latin typeface="Bookman Old Style" pitchFamily="18" charset="0"/>
              </a:rPr>
              <a:t>Дантес-Геккерн</a:t>
            </a:r>
            <a:r>
              <a:rPr lang="ru-RU" b="1" i="1" dirty="0">
                <a:latin typeface="Bookman Old Style" pitchFamily="18" charset="0"/>
              </a:rPr>
              <a:t>. 1830-е гг.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14313" y="4071938"/>
            <a:ext cx="44291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i="1" dirty="0" smtClean="0">
                <a:latin typeface="Bookman Old Style" pitchFamily="18" charset="0"/>
              </a:rPr>
              <a:t>       8 </a:t>
            </a:r>
            <a:r>
              <a:rPr lang="ru-RU" sz="2000" i="1" dirty="0">
                <a:latin typeface="Bookman Old Style" pitchFamily="18" charset="0"/>
              </a:rPr>
              <a:t>февраля 1837 года, в 5-м часу вечера, на Черной речке в Петербурге состоялась роковая дуэль, на которой Пушкин был смертельно ранен.</a:t>
            </a:r>
          </a:p>
        </p:txBody>
      </p:sp>
      <p:pic>
        <p:nvPicPr>
          <p:cNvPr id="6" name="Picture 3" descr="C:\Documents and Settings\Admin\Рабочий стол\Пушкин\Duel_of_Pushlin_and_dAnthes_Naumov1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20888"/>
            <a:ext cx="373448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6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76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32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5868144" y="476672"/>
            <a:ext cx="2774653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Bookman Old Style" pitchFamily="18" charset="0"/>
              </a:rPr>
              <a:t>      Прожив </a:t>
            </a:r>
            <a:r>
              <a:rPr lang="ru-RU" sz="2000" i="1" dirty="0">
                <a:latin typeface="Bookman Old Style" pitchFamily="18" charset="0"/>
              </a:rPr>
              <a:t>2 дня </a:t>
            </a:r>
            <a:r>
              <a:rPr lang="ru-RU" sz="2000" i="1" dirty="0" smtClean="0">
                <a:latin typeface="Bookman Old Style" pitchFamily="18" charset="0"/>
              </a:rPr>
              <a:t>в </a:t>
            </a:r>
            <a:r>
              <a:rPr lang="ru-RU" sz="2000" i="1" dirty="0">
                <a:latin typeface="Bookman Old Style" pitchFamily="18" charset="0"/>
              </a:rPr>
              <a:t>страшных мучениях, </a:t>
            </a:r>
            <a:r>
              <a:rPr lang="ru-RU" sz="2000" i="1" dirty="0" smtClean="0">
                <a:latin typeface="Bookman Old Style" pitchFamily="18" charset="0"/>
              </a:rPr>
              <a:t>Пушкин </a:t>
            </a:r>
            <a:r>
              <a:rPr lang="ru-RU" sz="2000" i="1" dirty="0">
                <a:latin typeface="Bookman Old Style" pitchFamily="18" charset="0"/>
              </a:rPr>
              <a:t>скончался </a:t>
            </a:r>
            <a:endParaRPr lang="ru-RU" sz="2000" i="1" dirty="0" smtClean="0">
              <a:latin typeface="Bookman Old Style" pitchFamily="18" charset="0"/>
            </a:endParaRPr>
          </a:p>
          <a:p>
            <a:pPr algn="just"/>
            <a:r>
              <a:rPr lang="ru-RU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10 февраля 1837 года.</a:t>
            </a:r>
            <a:endParaRPr lang="ru-RU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okman Old Style" pitchFamily="18" charset="0"/>
            </a:endParaRPr>
          </a:p>
          <a:p>
            <a:pPr algn="just"/>
            <a:r>
              <a:rPr lang="ru-RU" sz="2000" i="1" dirty="0" smtClean="0">
                <a:latin typeface="Bookman Old Style" pitchFamily="18" charset="0"/>
              </a:rPr>
              <a:t>     "</a:t>
            </a:r>
            <a:r>
              <a:rPr lang="ru-RU" sz="2000" i="1" dirty="0">
                <a:latin typeface="Bookman Old Style" pitchFamily="18" charset="0"/>
              </a:rPr>
              <a:t>Солнце русской поэзии закатилось",- написал </a:t>
            </a:r>
          </a:p>
          <a:p>
            <a:pPr algn="just"/>
            <a:r>
              <a:rPr lang="ru-RU" sz="2000" i="1" dirty="0">
                <a:latin typeface="Bookman Old Style" pitchFamily="18" charset="0"/>
              </a:rPr>
              <a:t>В. Жуковский. </a:t>
            </a:r>
          </a:p>
          <a:p>
            <a:pPr algn="l"/>
            <a:endParaRPr lang="ru-RU" sz="24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4932040" y="404664"/>
            <a:ext cx="36004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Смерть поэта стала </a:t>
            </a:r>
          </a:p>
          <a:p>
            <a:pPr algn="ctr"/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началом его бессмертной славы на земле.</a:t>
            </a:r>
          </a:p>
        </p:txBody>
      </p:sp>
      <p:pic>
        <p:nvPicPr>
          <p:cNvPr id="3" name="Picture 3" descr="C:\Documents and Settings\Admin\Рабочий стол\Пушкин\220px-_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630004" cy="2392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4" descr="C:\Documents and Settings\Admin\Рабочий стол\Пушкин\244px-Pushkin_Goncharova_Arbat_2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73016"/>
            <a:ext cx="1656184" cy="2736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5" descr="C:\Documents and Settings\Admin\Рабочий стол\Пушкин\256px-Pushkin_monument_Ural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293096"/>
            <a:ext cx="2714625" cy="2036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8" descr="C:\Documents and Settings\Admin\Рабочий стол\Пушкин\120px-Pushk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132856"/>
            <a:ext cx="1698625" cy="2289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9" descr="C:\Documents and Settings\Admin\Рабочий стол\Пушкин\131px-PushkinCo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772816"/>
            <a:ext cx="2143451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4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4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4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4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4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323528" y="357188"/>
            <a:ext cx="4248472" cy="585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latin typeface="+mj-lt"/>
              </a:rPr>
              <a:t>Люблю я Пушкина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latin typeface="+mj-lt"/>
              </a:rPr>
              <a:t>                            творенья,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latin typeface="+mj-lt"/>
              </a:rPr>
              <a:t>И это вовсе не секрет.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latin typeface="+mj-lt"/>
              </a:rPr>
              <a:t>Его поэм, стихотворений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latin typeface="+mj-lt"/>
              </a:rPr>
              <a:t>Прекрасней не было и нет!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latin typeface="+mj-lt"/>
              </a:rPr>
              <a:t>С </a:t>
            </a:r>
            <a:r>
              <a:rPr lang="ru-RU" sz="2400" i="1" dirty="0" err="1">
                <a:latin typeface="+mj-lt"/>
              </a:rPr>
              <a:t>мальства</a:t>
            </a:r>
            <a:r>
              <a:rPr lang="ru-RU" sz="2400" i="1" dirty="0">
                <a:latin typeface="+mj-lt"/>
              </a:rPr>
              <a:t> его читаем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latin typeface="+mj-lt"/>
              </a:rPr>
              <a:t>                                   сказки,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latin typeface="+mj-lt"/>
              </a:rPr>
              <a:t>В них жар души, природы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latin typeface="+mj-lt"/>
              </a:rPr>
              <a:t>                                   краски.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latin typeface="+mj-lt"/>
              </a:rPr>
              <a:t>Добро цветёт в них, злоба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latin typeface="+mj-lt"/>
              </a:rPr>
              <a:t>                                  чахнет.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latin typeface="+mj-lt"/>
              </a:rPr>
              <a:t>В них русский дух, в них Русью пахнет!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latin typeface="+mj-lt"/>
              </a:rPr>
              <a:t>За Пушкина Руси спасибо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latin typeface="+mj-lt"/>
              </a:rPr>
              <a:t>От имени всего народа!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latin typeface="+mj-lt"/>
              </a:rPr>
              <a:t>Ведь мы стихи его читаем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latin typeface="+mj-lt"/>
              </a:rPr>
              <a:t>Как он писал –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>
                <a:latin typeface="+mj-lt"/>
              </a:rPr>
              <a:t>                         без перевода.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latin typeface="+mj-lt"/>
              </a:rPr>
              <a:t>                                                               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latin typeface="+mj-lt"/>
              </a:rPr>
              <a:t>                                             </a:t>
            </a:r>
            <a:r>
              <a:rPr lang="ru-RU" dirty="0"/>
              <a:t>        </a:t>
            </a:r>
          </a:p>
        </p:txBody>
      </p:sp>
      <p:pic>
        <p:nvPicPr>
          <p:cNvPr id="3" name="Picture 4" descr="C:\Documents and Settings\Admin\Рабочий стол\пушкин1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4048" y="980728"/>
            <a:ext cx="3600400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75040" cy="86409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Используемые источники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23728" y="764705"/>
            <a:ext cx="6696744" cy="446449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Фон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2"/>
              </a:rPr>
              <a:t>     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2"/>
              </a:rPr>
              <a:t>h</a:t>
            </a:r>
            <a:r>
              <a:rPr lang="en-US" sz="1800" dirty="0" smtClean="0">
                <a:solidFill>
                  <a:prstClr val="black"/>
                </a:solidFill>
                <a:latin typeface="Monotype Corsiva" pitchFamily="66" charset="0"/>
                <a:hlinkClick r:id="rId2"/>
              </a:rPr>
              <a:t>ttp</a:t>
            </a:r>
            <a:r>
              <a:rPr lang="en-US" sz="1800" dirty="0" smtClean="0">
                <a:solidFill>
                  <a:prstClr val="black"/>
                </a:solidFill>
                <a:latin typeface="Monotype Corsiva" pitchFamily="66" charset="0"/>
                <a:hlinkClick r:id="rId2"/>
              </a:rPr>
              <a:t>://linda6035.ucoz.ru/</a:t>
            </a:r>
            <a:r>
              <a:rPr lang="ru-RU" sz="1800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Подпись 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http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://</a:t>
            </a:r>
            <a:r>
              <a:rPr lang="en-US" sz="1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davaiknam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.</a:t>
            </a:r>
            <a:r>
              <a:rPr lang="en-US" sz="1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ru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/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texts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/1090/1089055/1089055_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html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_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m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7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be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56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d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73.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3"/>
              </a:rPr>
              <a:t>jpg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Портрет 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http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://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www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.</a:t>
            </a:r>
            <a:r>
              <a:rPr lang="en-US" sz="1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pravoslavie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.</a:t>
            </a:r>
            <a:r>
              <a:rPr lang="en-US" sz="1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ru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/</a:t>
            </a:r>
            <a:r>
              <a:rPr lang="en-US" sz="1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sas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/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image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/100377/37749.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p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.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jpg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4"/>
              </a:rPr>
              <a:t>?0.2270472028648976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Пушкин и Натали 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http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://</a:t>
            </a:r>
            <a:r>
              <a:rPr lang="en-US" sz="1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img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-</a:t>
            </a:r>
            <a:r>
              <a:rPr lang="en-US" sz="1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fotki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.</a:t>
            </a:r>
            <a:r>
              <a:rPr lang="en-US" sz="1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yandex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.</a:t>
            </a:r>
            <a:r>
              <a:rPr lang="en-US" sz="1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ru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/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get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/3303/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ole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060953.0/0_1</a:t>
            </a:r>
            <a:r>
              <a:rPr lang="en-US" sz="1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aaf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0_39257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f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53_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XL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.</a:t>
            </a:r>
            <a:r>
              <a:rPr lang="en-US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  <a:hlinkClick r:id="rId5"/>
              </a:rPr>
              <a:t>jpg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332656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Bookman Old Style" pitchFamily="18" charset="0"/>
              </a:rPr>
              <a:t>А. С. Пушкин родился </a:t>
            </a:r>
          </a:p>
          <a:p>
            <a:r>
              <a:rPr lang="ru-RU" sz="3600" i="1" dirty="0" smtClean="0">
                <a:solidFill>
                  <a:srgbClr val="FF0000"/>
                </a:solidFill>
                <a:latin typeface="Bookman Old Style" pitchFamily="18" charset="0"/>
              </a:rPr>
              <a:t>6 </a:t>
            </a:r>
            <a:r>
              <a:rPr lang="ru-RU" sz="3600" i="1" dirty="0" smtClean="0">
                <a:solidFill>
                  <a:srgbClr val="FF0000"/>
                </a:solidFill>
                <a:latin typeface="Bookman Old Style" pitchFamily="18" charset="0"/>
              </a:rPr>
              <a:t>июня 1799 </a:t>
            </a:r>
            <a:r>
              <a:rPr lang="ru-RU" sz="3600" i="1" dirty="0" smtClean="0">
                <a:latin typeface="Bookman Old Style" pitchFamily="18" charset="0"/>
              </a:rPr>
              <a:t>года </a:t>
            </a:r>
            <a:r>
              <a:rPr lang="ru-RU" sz="3600" i="1" dirty="0" smtClean="0">
                <a:latin typeface="Bookman Old Style" pitchFamily="18" charset="0"/>
              </a:rPr>
              <a:t>в Москве, </a:t>
            </a:r>
            <a:r>
              <a:rPr lang="ru-RU" sz="3600" i="1" dirty="0" smtClean="0">
                <a:latin typeface="Bookman Old Style" pitchFamily="18" charset="0"/>
              </a:rPr>
              <a:t>в дворянской помещичьей семье </a:t>
            </a:r>
            <a:r>
              <a:rPr lang="ru-RU" sz="3600" i="1" dirty="0" smtClean="0">
                <a:latin typeface="Bookman Old Style" pitchFamily="18" charset="0"/>
              </a:rPr>
              <a:t>Пушкиных.</a:t>
            </a:r>
            <a:endParaRPr lang="ru-RU" sz="36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8184" y="1052736"/>
            <a:ext cx="24482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Bookman Old Style" pitchFamily="18" charset="0"/>
              </a:rPr>
              <a:t>Отец, </a:t>
            </a:r>
          </a:p>
          <a:p>
            <a:r>
              <a:rPr lang="ru-RU" i="1" u="sng" dirty="0" smtClean="0">
                <a:solidFill>
                  <a:srgbClr val="FF0000"/>
                </a:solidFill>
                <a:latin typeface="Bookman Old Style" pitchFamily="18" charset="0"/>
              </a:rPr>
              <a:t>Сергей Львович</a:t>
            </a:r>
            <a:r>
              <a:rPr lang="ru-RU" i="1" dirty="0" smtClean="0">
                <a:latin typeface="Bookman Old Style" pitchFamily="18" charset="0"/>
              </a:rPr>
              <a:t>, небогатый помещик, человек образованный, хорошо знал литературу, </a:t>
            </a:r>
          </a:p>
          <a:p>
            <a:r>
              <a:rPr lang="ru-RU" i="1" dirty="0" smtClean="0">
                <a:latin typeface="Bookman Old Style" pitchFamily="18" charset="0"/>
              </a:rPr>
              <a:t>был знаком со многими русскими писателями и сам немного писал.</a:t>
            </a:r>
            <a:endParaRPr lang="ru-RU" i="1" dirty="0">
              <a:latin typeface="Bookman Old Style" pitchFamily="18" charset="0"/>
            </a:endParaRPr>
          </a:p>
        </p:txBody>
      </p:sp>
      <p:pic>
        <p:nvPicPr>
          <p:cNvPr id="1026" name="Picture 2" descr="C:\Users\Aleksey\Desktop\работа моей любимой жены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52936"/>
            <a:ext cx="4608512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627784" y="404664"/>
            <a:ext cx="259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Bookman Old Style" pitchFamily="18" charset="0"/>
              </a:rPr>
              <a:t>Мать, </a:t>
            </a:r>
          </a:p>
          <a:p>
            <a:r>
              <a:rPr lang="ru-RU" i="1" u="sng" dirty="0" smtClean="0">
                <a:solidFill>
                  <a:srgbClr val="FF0000"/>
                </a:solidFill>
                <a:latin typeface="Bookman Old Style" pitchFamily="18" charset="0"/>
              </a:rPr>
              <a:t>Надежда Осиповна</a:t>
            </a:r>
            <a:r>
              <a:rPr lang="ru-RU" i="1" dirty="0" smtClean="0">
                <a:latin typeface="Bookman Old Style" pitchFamily="18" charset="0"/>
              </a:rPr>
              <a:t>, приходилась внучкой арапу Петра </a:t>
            </a:r>
            <a:r>
              <a:rPr lang="en-US" i="1" dirty="0" smtClean="0">
                <a:latin typeface="Bookman Old Style" pitchFamily="18" charset="0"/>
              </a:rPr>
              <a:t>I</a:t>
            </a:r>
            <a:r>
              <a:rPr lang="ru-RU" i="1" dirty="0" smtClean="0">
                <a:latin typeface="Bookman Old Style" pitchFamily="18" charset="0"/>
              </a:rPr>
              <a:t>, впоследствии русскому генералу Ганнибалу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632848" cy="1512168"/>
          </a:xfrm>
        </p:spPr>
        <p:txBody>
          <a:bodyPr/>
          <a:lstStyle/>
          <a:p>
            <a:pPr algn="l"/>
            <a:r>
              <a:rPr lang="ru-RU" sz="2200" i="1" dirty="0" smtClean="0">
                <a:latin typeface="Bookman Old Style" pitchFamily="18" charset="0"/>
                <a:cs typeface="Times New Roman" pitchFamily="18" charset="0"/>
              </a:rPr>
              <a:t>       Любовь </a:t>
            </a:r>
            <a:r>
              <a:rPr lang="ru-RU" sz="2200" i="1" dirty="0" smtClean="0">
                <a:latin typeface="Bookman Old Style" pitchFamily="18" charset="0"/>
                <a:cs typeface="Times New Roman" pitchFamily="18" charset="0"/>
              </a:rPr>
              <a:t>к родному языку маленькому Пушкину привили бабушка, Мария Алексеевна Ганнибал, превосходно говорившая и писавшая по-русски, и </a:t>
            </a:r>
            <a:r>
              <a:rPr lang="ru-RU" sz="2200" i="1" dirty="0" smtClean="0">
                <a:latin typeface="Bookman Old Style" pitchFamily="18" charset="0"/>
                <a:cs typeface="Times New Roman" pitchFamily="18" charset="0"/>
              </a:rPr>
              <a:t>няня Арина Родионовна.</a:t>
            </a:r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600" i="1" dirty="0" smtClean="0">
                <a:latin typeface="Bookman Old Style" pitchFamily="18" charset="0"/>
                <a:cs typeface="Times New Roman" pitchFamily="18" charset="0"/>
              </a:rPr>
              <a:t>Мария Алексеевна </a:t>
            </a:r>
            <a:r>
              <a:rPr lang="ru-RU" sz="1600" i="1" dirty="0" smtClean="0">
                <a:latin typeface="Bookman Old Style" pitchFamily="18" charset="0"/>
                <a:cs typeface="Times New Roman" pitchFamily="18" charset="0"/>
              </a:rPr>
              <a:t>Ганнибал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1600" i="1" dirty="0" smtClean="0">
                <a:latin typeface="Bookman Old Style" pitchFamily="18" charset="0"/>
                <a:cs typeface="Times New Roman" pitchFamily="18" charset="0"/>
              </a:rPr>
              <a:t>Арина Родионовна</a:t>
            </a:r>
            <a:endParaRPr lang="ru-RU" sz="1600" dirty="0"/>
          </a:p>
        </p:txBody>
      </p:sp>
      <p:pic>
        <p:nvPicPr>
          <p:cNvPr id="2050" name="Picture 2" descr="C:\Users\Aleksey\Desktop\работа моей любимой жены\Arina_Rodionovn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76872"/>
            <a:ext cx="2520000" cy="306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leksey\Desktop\работа моей любимой жены\img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04864"/>
            <a:ext cx="2520000" cy="320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pPr algn="just"/>
            <a:r>
              <a:rPr lang="ru-RU" sz="2000" i="1" dirty="0" smtClean="0">
                <a:latin typeface="Bookman Old Style" pitchFamily="18" charset="0"/>
              </a:rPr>
              <a:t>        </a:t>
            </a:r>
            <a:r>
              <a:rPr lang="ru-RU" sz="2400" i="1" dirty="0" smtClean="0">
                <a:latin typeface="Bookman Old Style" pitchFamily="18" charset="0"/>
              </a:rPr>
              <a:t>В </a:t>
            </a:r>
            <a:r>
              <a:rPr lang="ru-RU" sz="2400" i="1" dirty="0" smtClean="0">
                <a:latin typeface="Bookman Old Style" pitchFamily="18" charset="0"/>
              </a:rPr>
              <a:t>12 лет Александр был отвезен учиться в новое, только что открывшееся </a:t>
            </a:r>
            <a:r>
              <a:rPr lang="ru-RU" sz="2400" i="1" dirty="0" smtClean="0">
                <a:solidFill>
                  <a:srgbClr val="FF0000"/>
                </a:solidFill>
                <a:latin typeface="Bookman Old Style" pitchFamily="18" charset="0"/>
              </a:rPr>
              <a:t>19 </a:t>
            </a:r>
            <a:r>
              <a:rPr lang="ru-RU" sz="2400" i="1" dirty="0" smtClean="0">
                <a:solidFill>
                  <a:srgbClr val="FF0000"/>
                </a:solidFill>
                <a:latin typeface="Bookman Old Style" pitchFamily="18" charset="0"/>
              </a:rPr>
              <a:t>октября 1811 </a:t>
            </a:r>
            <a:r>
              <a:rPr lang="ru-RU" sz="2400" i="1" dirty="0" smtClean="0">
                <a:solidFill>
                  <a:srgbClr val="FF0000"/>
                </a:solidFill>
                <a:latin typeface="Bookman Old Style" pitchFamily="18" charset="0"/>
              </a:rPr>
              <a:t>года </a:t>
            </a:r>
            <a:r>
              <a:rPr lang="ru-RU" sz="2400" i="1" dirty="0" smtClean="0">
                <a:latin typeface="Bookman Old Style" pitchFamily="18" charset="0"/>
              </a:rPr>
              <a:t>учебное заведение - </a:t>
            </a:r>
            <a:r>
              <a:rPr lang="ru-RU" sz="2400" i="1" dirty="0" smtClean="0">
                <a:solidFill>
                  <a:srgbClr val="FF0000"/>
                </a:solidFill>
                <a:latin typeface="Bookman Old Style" pitchFamily="18" charset="0"/>
              </a:rPr>
              <a:t>Царскосельский Лицей </a:t>
            </a:r>
            <a:r>
              <a:rPr lang="ru-RU" sz="2400" i="1" dirty="0" smtClean="0">
                <a:latin typeface="Bookman Old Style" pitchFamily="18" charset="0"/>
              </a:rPr>
              <a:t>под Петербургом, место, где располагалась летняя резиденция русских </a:t>
            </a:r>
            <a:r>
              <a:rPr lang="ru-RU" sz="2400" i="1" dirty="0" smtClean="0">
                <a:latin typeface="Bookman Old Style" pitchFamily="18" charset="0"/>
              </a:rPr>
              <a:t>императоров.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5698976" cy="3590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196752"/>
            <a:ext cx="3744416" cy="4929411"/>
          </a:xfrm>
        </p:spPr>
        <p:txBody>
          <a:bodyPr/>
          <a:lstStyle/>
          <a:p>
            <a:pPr algn="just">
              <a:buNone/>
            </a:pPr>
            <a:r>
              <a:rPr lang="ru-RU" sz="1800" i="1" dirty="0" smtClean="0">
                <a:latin typeface="Bookman Old Style" pitchFamily="18" charset="0"/>
              </a:rPr>
              <a:t>                 Лицей </a:t>
            </a:r>
            <a:r>
              <a:rPr lang="ru-RU" sz="1800" i="1" dirty="0" smtClean="0">
                <a:latin typeface="Bookman Old Style" pitchFamily="18" charset="0"/>
              </a:rPr>
              <a:t>заменил </a:t>
            </a:r>
            <a:r>
              <a:rPr lang="ru-RU" sz="1800" i="1" dirty="0" smtClean="0">
                <a:latin typeface="Bookman Old Style" pitchFamily="18" charset="0"/>
              </a:rPr>
              <a:t>Пушкину детство</a:t>
            </a:r>
            <a:r>
              <a:rPr lang="ru-RU" sz="1800" i="1" dirty="0" smtClean="0">
                <a:latin typeface="Bookman Old Style" pitchFamily="18" charset="0"/>
              </a:rPr>
              <a:t>. </a:t>
            </a:r>
            <a:r>
              <a:rPr lang="ru-RU" sz="1800" i="1" dirty="0" smtClean="0">
                <a:latin typeface="Bookman Old Style" pitchFamily="18" charset="0"/>
              </a:rPr>
              <a:t> Лицей </a:t>
            </a:r>
            <a:r>
              <a:rPr lang="ru-RU" sz="1800" i="1" dirty="0" smtClean="0">
                <a:latin typeface="Bookman Old Style" pitchFamily="18" charset="0"/>
              </a:rPr>
              <a:t>был закончен - детство прошло. Началась жизнь. Пушкин переехал в Петербург и поступил в коллегию иностранных дел в чине коллежского секретаря, но служба мало интересовала его. Он увлекался театром, балами, стал участником разных литературных обществ, завел много знакомств.</a:t>
            </a:r>
            <a:endParaRPr lang="ru-RU" sz="1800" i="1" dirty="0">
              <a:latin typeface="Bookman Old Style" pitchFamily="18" charset="0"/>
            </a:endParaRPr>
          </a:p>
        </p:txBody>
      </p:sp>
      <p:pic>
        <p:nvPicPr>
          <p:cNvPr id="7" name="Picture 2" descr="C:\Documents and Settings\Admin\Рабочий стол\пушкин1\pushkin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303394" cy="47789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898776" cy="4494485"/>
          </a:xfrm>
        </p:spPr>
        <p:txBody>
          <a:bodyPr/>
          <a:lstStyle/>
          <a:p>
            <a:pPr algn="just">
              <a:buNone/>
            </a:pPr>
            <a:r>
              <a:rPr lang="ru-RU" sz="1600" i="1" dirty="0" smtClean="0">
                <a:latin typeface="Bookman Old Style" pitchFamily="18" charset="0"/>
              </a:rPr>
              <a:t>           Идеи гражданской свободы </a:t>
            </a:r>
            <a:r>
              <a:rPr lang="ru-RU" sz="1600" i="1" dirty="0" smtClean="0">
                <a:latin typeface="Bookman Old Style" pitchFamily="18" charset="0"/>
              </a:rPr>
              <a:t>нашли отражение и в стихах, и в поведении юного Пушкина. </a:t>
            </a:r>
          </a:p>
          <a:p>
            <a:pPr algn="just">
              <a:buNone/>
            </a:pPr>
            <a:r>
              <a:rPr lang="ru-RU" sz="1600" i="1" dirty="0" smtClean="0">
                <a:latin typeface="Bookman Old Style" pitchFamily="18" charset="0"/>
              </a:rPr>
              <a:t>           "</a:t>
            </a:r>
            <a:r>
              <a:rPr lang="ru-RU" sz="1600" i="1" dirty="0" smtClean="0">
                <a:latin typeface="Bookman Old Style" pitchFamily="18" charset="0"/>
              </a:rPr>
              <a:t>Пушкина надобно сослать в Сибирь: он наводнил Россию возмутительными стихами; вся молодежь наизусть их читает" - таково было решение царя Александра I. Хлопотами друзей вместо Сибири Пушкина сослали на юг. </a:t>
            </a:r>
            <a:endParaRPr lang="ru-RU" sz="1600" i="1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i="1" dirty="0" smtClean="0">
                <a:latin typeface="Bookman Old Style" pitchFamily="18" charset="0"/>
              </a:rPr>
              <a:t>          В </a:t>
            </a:r>
            <a:r>
              <a:rPr lang="ru-RU" sz="1600" i="1" dirty="0" smtClean="0">
                <a:latin typeface="Bookman Old Style" pitchFamily="18" charset="0"/>
              </a:rPr>
              <a:t>конце июля </a:t>
            </a:r>
            <a:r>
              <a:rPr lang="ru-RU" sz="1600" i="1" dirty="0" smtClean="0">
                <a:latin typeface="Bookman Old Style" pitchFamily="18" charset="0"/>
              </a:rPr>
              <a:t>1824 </a:t>
            </a:r>
            <a:r>
              <a:rPr lang="ru-RU" sz="1600" i="1" dirty="0" smtClean="0">
                <a:latin typeface="Bookman Old Style" pitchFamily="18" charset="0"/>
              </a:rPr>
              <a:t>года ссылка в родительское имение Михайловское Псковской губернии. </a:t>
            </a:r>
          </a:p>
          <a:p>
            <a:pPr algn="just">
              <a:buNone/>
            </a:pPr>
            <a:endParaRPr lang="ru-RU" sz="1600" i="1" dirty="0" smtClean="0">
              <a:latin typeface="Bookman Old Style" pitchFamily="18" charset="0"/>
            </a:endParaRPr>
          </a:p>
          <a:p>
            <a:pPr algn="just"/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" descr="C:\Documents and Settings\Admin\Рабочий стол\пушкин1\pushkin-sea_big_4658715277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2784280" cy="40709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Bookman Old Style" pitchFamily="18" charset="0"/>
              </a:rPr>
              <a:t>      Чуть </a:t>
            </a:r>
            <a:r>
              <a:rPr lang="ru-RU" i="1" dirty="0" smtClean="0">
                <a:latin typeface="Bookman Old Style" pitchFamily="18" charset="0"/>
              </a:rPr>
              <a:t>более двух лет длилась ссылка в </a:t>
            </a:r>
            <a:r>
              <a:rPr lang="ru-RU" i="1" dirty="0" smtClean="0">
                <a:latin typeface="Bookman Old Style" pitchFamily="18" charset="0"/>
              </a:rPr>
              <a:t>Михайловское. Она </a:t>
            </a:r>
            <a:r>
              <a:rPr lang="ru-RU" i="1" dirty="0" smtClean="0">
                <a:latin typeface="Bookman Old Style" pitchFamily="18" charset="0"/>
              </a:rPr>
              <a:t>закончилась в сентябре 1826 года. Пушкин вернулся в Москву. </a:t>
            </a:r>
          </a:p>
          <a:p>
            <a:pPr algn="just"/>
            <a:r>
              <a:rPr lang="ru-RU" i="1" dirty="0" smtClean="0">
                <a:latin typeface="Bookman Old Style" pitchFamily="18" charset="0"/>
              </a:rPr>
              <a:t>     В </a:t>
            </a:r>
            <a:r>
              <a:rPr lang="ru-RU" i="1" dirty="0" smtClean="0">
                <a:latin typeface="Bookman Old Style" pitchFamily="18" charset="0"/>
              </a:rPr>
              <a:t>мае 1829 г. он посватался в Москве к юной красавице </a:t>
            </a:r>
            <a:r>
              <a:rPr lang="ru-RU" i="1" u="sng" dirty="0" smtClean="0">
                <a:solidFill>
                  <a:srgbClr val="FF0000"/>
                </a:solidFill>
                <a:latin typeface="Bookman Old Style" pitchFamily="18" charset="0"/>
              </a:rPr>
              <a:t>Наталии </a:t>
            </a:r>
            <a:r>
              <a:rPr lang="ru-RU" i="1" u="sng" dirty="0" smtClean="0">
                <a:solidFill>
                  <a:srgbClr val="FF0000"/>
                </a:solidFill>
                <a:latin typeface="Bookman Old Style" pitchFamily="18" charset="0"/>
              </a:rPr>
              <a:t>Николаевне Гончаровой</a:t>
            </a:r>
            <a:r>
              <a:rPr lang="ru-RU" i="1" u="sng" dirty="0" smtClean="0">
                <a:latin typeface="Bookman Old Style" pitchFamily="18" charset="0"/>
              </a:rPr>
              <a:t>. </a:t>
            </a:r>
            <a:endParaRPr lang="ru-RU" i="1" u="sng" dirty="0">
              <a:latin typeface="Bookman Old Style" pitchFamily="18" charset="0"/>
            </a:endParaRPr>
          </a:p>
        </p:txBody>
      </p:sp>
      <p:pic>
        <p:nvPicPr>
          <p:cNvPr id="3" name="Picture 1" descr="C:\Documents and Settings\Admin\Рабочий стол\Пушкин\pushkina_n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429000"/>
            <a:ext cx="2528693" cy="3107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476672"/>
            <a:ext cx="3528392" cy="3528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Bookman Old Style" pitchFamily="18" charset="0"/>
              </a:rPr>
              <a:t>     18 </a:t>
            </a:r>
            <a:r>
              <a:rPr lang="ru-RU" i="1" dirty="0" smtClean="0">
                <a:latin typeface="Bookman Old Style" pitchFamily="18" charset="0"/>
              </a:rPr>
              <a:t>февраля 1831 г. в церкви Вознесения Господня состоялось его венчание </a:t>
            </a:r>
            <a:r>
              <a:rPr lang="ru-RU" i="1" dirty="0" smtClean="0">
                <a:latin typeface="Bookman Old Style" pitchFamily="18" charset="0"/>
              </a:rPr>
              <a:t>с Н.Н.Гончаровой</a:t>
            </a:r>
            <a:r>
              <a:rPr lang="ru-RU" i="1" dirty="0" smtClean="0">
                <a:latin typeface="Bookman Old Style" pitchFamily="18" charset="0"/>
              </a:rPr>
              <a:t>. </a:t>
            </a:r>
            <a:endParaRPr lang="ru-RU" i="1" dirty="0" smtClean="0">
              <a:latin typeface="Bookman Old Style" pitchFamily="18" charset="0"/>
            </a:endParaRPr>
          </a:p>
          <a:p>
            <a:pPr algn="just"/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smtClean="0">
                <a:latin typeface="Bookman Old Style" pitchFamily="18" charset="0"/>
              </a:rPr>
              <a:t>     Первые </a:t>
            </a:r>
            <a:r>
              <a:rPr lang="ru-RU" i="1" dirty="0" smtClean="0">
                <a:latin typeface="Bookman Old Style" pitchFamily="18" charset="0"/>
              </a:rPr>
              <a:t>месяцы семейной жизни он провел с женой в Москве, сняв квартиру на Арбате </a:t>
            </a:r>
          </a:p>
          <a:p>
            <a:pPr algn="just"/>
            <a:r>
              <a:rPr lang="ru-RU" i="1" dirty="0" smtClean="0">
                <a:latin typeface="Bookman Old Style" pitchFamily="18" charset="0"/>
              </a:rPr>
              <a:t>       С </a:t>
            </a:r>
            <a:r>
              <a:rPr lang="ru-RU" i="1" dirty="0" smtClean="0">
                <a:latin typeface="Bookman Old Style" pitchFamily="18" charset="0"/>
              </a:rPr>
              <a:t>середины октября 1831 г. и уже до конца жизни Пушкин с семьей живет в Петербурге. </a:t>
            </a:r>
            <a:endParaRPr lang="ru-RU" i="1" dirty="0">
              <a:latin typeface="Bookman Old Style" pitchFamily="18" charset="0"/>
            </a:endParaRPr>
          </a:p>
        </p:txBody>
      </p:sp>
      <p:pic>
        <p:nvPicPr>
          <p:cNvPr id="3" name="Picture 5" descr="Последняя квартира А.С. Пушкина на Набережной Мойки, 12, в Петербург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149080"/>
            <a:ext cx="3540125" cy="2214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7F7F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682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       Любовь к родному языку маленькому Пушкину привили бабушка, Мария Алексеевна Ганнибал, превосходно говорившая и писавшая по-русски, и няня Арина Родионовна. </vt:lpstr>
      <vt:lpstr>        В 12 лет Александр был отвезен учиться в новое, только что открывшееся 19 октября 1811 года учебное заведение - Царскосельский Лицей под Петербургом, место, где располагалась летняя резиденция русских императоров.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Используемые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Aleksey</cp:lastModifiedBy>
  <cp:revision>31</cp:revision>
  <dcterms:created xsi:type="dcterms:W3CDTF">2014-06-24T15:51:35Z</dcterms:created>
  <dcterms:modified xsi:type="dcterms:W3CDTF">2015-10-20T18:22:45Z</dcterms:modified>
</cp:coreProperties>
</file>