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6CB6-7612-4629-9501-AAA29DD806F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491E-399B-4B2D-9CAC-F525A7E9F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Documents\фото\фото капустные вечеринки\DSC00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3"/>
            <a:ext cx="6382044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ocuments\фото\фото капустные вечеринки\DSC00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ocuments\фото\фото капустные вечеринки\DSC0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ocuments\фото\фото капустные вечеринки\DSC0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ocuments\фото\фото капустные вечеринки\DSC0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2015-10-25T09:46:42Z</dcterms:created>
  <dcterms:modified xsi:type="dcterms:W3CDTF">2015-10-25T09:54:02Z</dcterms:modified>
</cp:coreProperties>
</file>