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D753-CC99-484A-8B52-E0B4EA24D708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5B0B-B9D5-4C47-ACE8-9307D603E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EFE8-2FDE-45CE-A100-D4B725C24955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D1B0-976F-408F-BA6E-3FFA90FF1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6567-43E2-4F9D-8D71-78FDEF967CF0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3740-96DF-49BD-B7A3-945D7F087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1F1B-9AD8-4BCF-8133-BDCEB7D3F454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A34F-BA94-4C25-B505-16D3C26D1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8792-CAF5-42ED-98CA-DEF9AB90CC88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D012-CFD4-4C30-B2E8-09FB2C201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58E1-D072-46BE-BF61-F4E79F551E36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34A4-8A9E-4A24-A263-357014B07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10F8-9CFB-4B07-AAD8-C684806BC121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7A23-8CFE-45A1-8060-E4AE6D954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900F-7848-4875-B35A-CF1C88E6F1EC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3183-3FA9-4E54-9BD9-3A62149C8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86AD-8994-48E4-8665-D2575CBD44CB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2A41-9C1D-424D-8943-FBC76387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F96A-E472-486B-B53E-417D428F8B0F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3E10-1B9A-426E-9795-086476CEF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7E01-1EBB-40E9-BDC1-84FFB6CFD123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5D2A-CDB3-4AB0-8146-0253D967B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80BD07-2D38-47AB-88FC-94F438BF0E0D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47A203-8F7F-476D-B433-A20190807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«Оздоровление детей в бассейне»</a:t>
            </a:r>
            <a:endParaRPr lang="ru-RU" b="1" dirty="0"/>
          </a:p>
        </p:txBody>
      </p:sp>
      <p:pic>
        <p:nvPicPr>
          <p:cNvPr id="3075" name="Содержимое 7" descr="бассейн-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6488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63" y="857250"/>
            <a:ext cx="7286625" cy="1571625"/>
          </a:xfrm>
        </p:spPr>
        <p:txBody>
          <a:bodyPr/>
          <a:lstStyle/>
          <a:p>
            <a:pPr algn="ctr"/>
            <a:r>
              <a:rPr lang="ru-RU" sz="2800" smtClean="0"/>
              <a:t> </a:t>
            </a:r>
            <a:r>
              <a:rPr lang="ru-RU" sz="3600" b="1" smtClean="0">
                <a:solidFill>
                  <a:srgbClr val="C00000"/>
                </a:solidFill>
              </a:rPr>
              <a:t>Польза бассейна для детей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214438" y="2071688"/>
            <a:ext cx="6929437" cy="40719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    Сложно недооценить пользу бассейна для детей в современном обществе. Наши дети испытывают колоссальные нагрузки на позвоночник и опорно-двигательную систему с самого раннего возраста. Но если вы начнете ходить с ребенком в бассейн– вы обезопасите его от многих негативных факторов окружающей среды и предупредите ряд возможных заболеваний. 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857250" y="571500"/>
            <a:ext cx="7429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Семь основных причин, по которым необходимо систематически посещать бассейн для детей:</a:t>
            </a:r>
          </a:p>
          <a:p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1) Посещая бассейн с ребенком, вы способствуете укреплению его иммунной системы.</a:t>
            </a:r>
          </a:p>
          <a:p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2) Организм ребенка закаляется, становится более устойчивым к перепадам температуры.</a:t>
            </a:r>
          </a:p>
          <a:p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3) Укрепляется опорно-двигательный аппарат, формируется крепкая мышечная система – залог здоровья вашего ребенка на долгие годы.</a:t>
            </a:r>
          </a:p>
          <a:p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4) Улучшается осанка, суставы становятся крепкими – вырабатывается координация движений.</a:t>
            </a:r>
          </a:p>
          <a:p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5) Плавание предотвращает такие распространенные в детском возрасте заболевания, как простуда, ОРВИ и грипп.</a:t>
            </a:r>
          </a:p>
          <a:p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6) После занятий плаванием улучшается общий тонус организма, повышается аппетит. Нормализуется время сна и бодрствования. Гиперактивные дети, накупавшись вдоволь, становятся спокойнее и уравновешеннее.</a:t>
            </a:r>
          </a:p>
          <a:p>
            <a:r>
              <a:rPr lang="ru-RU">
                <a:solidFill>
                  <a:srgbClr val="C00000"/>
                </a:solidFill>
                <a:latin typeface="Constantia" pitchFamily="18" charset="0"/>
              </a:rPr>
              <a:t>7) Бассейн для детей подарит вашему ребенку уйму положительных эмоций и отличное настроение на весь день!</a:t>
            </a:r>
          </a:p>
          <a:p>
            <a:pPr algn="ctr"/>
            <a:endParaRPr lang="ru-RU" b="1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Посещая бассейн мы реализуем следующие задачи: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714380"/>
          </a:xfrm>
        </p:spPr>
        <p:txBody>
          <a:bodyPr/>
          <a:lstStyle/>
          <a:p>
            <a:r>
              <a:rPr lang="ru-RU" i="1" dirty="0" smtClean="0"/>
              <a:t>Оздоровительные задачи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28737"/>
            <a:ext cx="4041775" cy="785818"/>
          </a:xfrm>
        </p:spPr>
        <p:txBody>
          <a:bodyPr/>
          <a:lstStyle/>
          <a:p>
            <a:r>
              <a:rPr lang="ru-RU" i="1" dirty="0" smtClean="0"/>
              <a:t>Воспитательные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143116"/>
            <a:ext cx="4040188" cy="4217204"/>
          </a:xfrm>
        </p:spPr>
        <p:txBody>
          <a:bodyPr/>
          <a:lstStyle/>
          <a:p>
            <a:r>
              <a:rPr lang="ru-RU" sz="2000" i="1" dirty="0" smtClean="0"/>
              <a:t>Направлены на охрану и укрепление здоровья ребенка, его гармоничное психофизическое развитие, совершенствование опорно-двигательного аппарата, формирование правильной осанки, повышение работоспособности организма, приобщение ребенка </a:t>
            </a:r>
            <a:r>
              <a:rPr lang="ru-RU" sz="2000" b="1" i="1" u="sng" dirty="0" smtClean="0"/>
              <a:t>к здоровому образу жизни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14554"/>
            <a:ext cx="4041775" cy="4145766"/>
          </a:xfrm>
        </p:spPr>
        <p:txBody>
          <a:bodyPr/>
          <a:lstStyle/>
          <a:p>
            <a:r>
              <a:rPr lang="ru-RU" sz="2000" i="1" dirty="0" smtClean="0"/>
              <a:t>Направлены на воспитание двигательной культуры, нравственно –волевых качеств: смелости, настойчивости, чувство собственного достоинства</a:t>
            </a:r>
            <a:r>
              <a:rPr lang="ru-RU" i="1" u="sng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97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Дети нашего детского сада вот уже на протяжении 3-х лет посещают бассейн «Обь»</a:t>
            </a:r>
            <a:endParaRPr lang="ru-RU" dirty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148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Содержимое 4" descr="SAM_004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0483415">
            <a:off x="398115" y="2848111"/>
            <a:ext cx="4040188" cy="315703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" descr="SAM_00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629462">
            <a:off x="4645025" y="2842419"/>
            <a:ext cx="4041775" cy="3190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solidFill>
                  <a:srgbClr val="FFFF00"/>
                </a:solidFill>
              </a:rPr>
              <a:t>С детьми занимается тренер</a:t>
            </a:r>
          </a:p>
        </p:txBody>
      </p:sp>
      <p:pic>
        <p:nvPicPr>
          <p:cNvPr id="8" name="Содержимое 5" descr="SAM_004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25336" y="1684200"/>
            <a:ext cx="4286280" cy="5061235"/>
          </a:xfrm>
          <a:effectLst>
            <a:softEdge rad="112500"/>
          </a:effectLst>
        </p:spPr>
      </p:pic>
      <p:sp>
        <p:nvSpPr>
          <p:cNvPr id="7172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285750" y="571500"/>
            <a:ext cx="2536825" cy="2928938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В конце учебного года для родителей проводят открытое занятие, где дети показывают, чему научились за год</a:t>
            </a:r>
          </a:p>
        </p:txBody>
      </p:sp>
      <p:sp>
        <p:nvSpPr>
          <p:cNvPr id="8195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4" descr="SAM_00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25" r="5825"/>
          <a:stretch>
            <a:fillRect/>
          </a:stretch>
        </p:blipFill>
        <p:spPr>
          <a:xfrm rot="17016103">
            <a:off x="2706715" y="673597"/>
            <a:ext cx="5822036" cy="543249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Ребенок, который преодолел страх перед водой, начинает уверенно чувствовать себя в коллективе. Огромная радость и счастье светятся в его глазах, когда он начинает понимать, что преодолел свой страх, стал сильнее и увереннее в себе. Сразу появляется огромное желание плавать и плавать. </a:t>
            </a:r>
            <a:r>
              <a:rPr lang="ru-RU" sz="2400" i="1" dirty="0" smtClean="0">
                <a:solidFill>
                  <a:srgbClr val="FFFF00"/>
                </a:solidFill>
              </a:rPr>
              <a:t/>
            </a:r>
            <a:br>
              <a:rPr lang="ru-RU" sz="2400" i="1" dirty="0" smtClean="0">
                <a:solidFill>
                  <a:srgbClr val="FFFF00"/>
                </a:solidFill>
              </a:rPr>
            </a:b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8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714620"/>
            <a:ext cx="4667256" cy="3500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285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   «Оздоровление детей в бассейне»</vt:lpstr>
      <vt:lpstr> Польза бассейна для детей  </vt:lpstr>
      <vt:lpstr>Слайд 3</vt:lpstr>
      <vt:lpstr>Посещая бассейн мы реализуем следующие задачи:</vt:lpstr>
      <vt:lpstr>Дети нашего детского сада вот уже на протяжении 3-х лет посещают бассейн «Обь»</vt:lpstr>
      <vt:lpstr> С детьми занимается тренер</vt:lpstr>
      <vt:lpstr>В конце учебного года для родителей проводят открытое занятие, где дети показывают, чему научились за год</vt:lpstr>
      <vt:lpstr>Ребенок, который преодолел страх перед водой, начинает уверенно чувствовать себя в коллективе. Огромная радость и счастье светятся в его глазах, когда он начинает понимать, что преодолел свой страх, стал сильнее и увереннее в себе. Сразу появляется огромное желание плавать и плавать.  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«Оздоровление детей в бассейне»</dc:title>
  <dc:creator>Алексей</dc:creator>
  <cp:lastModifiedBy>Алексей</cp:lastModifiedBy>
  <cp:revision>9</cp:revision>
  <dcterms:created xsi:type="dcterms:W3CDTF">2015-10-17T04:03:32Z</dcterms:created>
  <dcterms:modified xsi:type="dcterms:W3CDTF">2015-10-19T00:32:43Z</dcterms:modified>
</cp:coreProperties>
</file>