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4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EDC85-8E4E-45FD-9CAD-FB0C03C85B4D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E954A-34EF-49EE-81E7-3FB891CC6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954A-34EF-49EE-81E7-3FB891CC60F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954A-34EF-49EE-81E7-3FB891CC60F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kamskmobi.ru\Desktop\&#1076;&#1086;&#1082;&#1091;&#1084;&#1077;&#1085;&#1090;&#1099;%20&#1088;&#1072;&#1073;&#1086;&#1090;&#1072;\&#1080;&#1075;&#1088;&#1072;%20&#1087;&#1086;%20&#1076;&#1087;&#1080;%20&#1057;&#1086;&#1079;&#1080;&#1085;&#1086;&#1074;&#1072;%20&#1051;.&#1041;\&#1056;&#1091;&#1089;&#1089;&#1082;&#1072;&#1103;%20&#1076;&#1091;&#1096;&#1072;%20-%20&#1084;&#1077;&#1083;&#1086;&#1076;&#1080;&#1103;%20&#1080;&#1085;&#1089;&#1090;&#1088;&#1091;&#1084;&#1077;&#1085;&#1090;&#1072;&#1083;&#1100;&#1085;&#1072;&#1103;%20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slide" Target="slide3.xml"/><Relationship Id="rId12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7.jpeg"/><Relationship Id="rId5" Type="http://schemas.openxmlformats.org/officeDocument/2006/relationships/slide" Target="slide6.xml"/><Relationship Id="rId10" Type="http://schemas.openxmlformats.org/officeDocument/2006/relationships/image" Target="../media/image6.jpeg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4.jpeg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11.xml"/><Relationship Id="rId10" Type="http://schemas.openxmlformats.org/officeDocument/2006/relationships/image" Target="../media/image19.jpeg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1.wmf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slide" Target="slide9.xml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" Target="slide10.xml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11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kamskmobi.ru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99218"/>
            <a:ext cx="9169398" cy="6957217"/>
          </a:xfrm>
          <a:prstGeom prst="rect">
            <a:avLst/>
          </a:prstGeom>
          <a:noFill/>
        </p:spPr>
      </p:pic>
      <p:pic>
        <p:nvPicPr>
          <p:cNvPr id="5" name="Русская душа - мелодия инструментальная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29600" y="601980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762000"/>
            <a:ext cx="5257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Дидактическая игра по </a:t>
            </a:r>
            <a:r>
              <a:rPr lang="ru-RU" sz="2000" b="1" dirty="0" err="1" smtClean="0">
                <a:solidFill>
                  <a:srgbClr val="002060"/>
                </a:solidFill>
              </a:rPr>
              <a:t>декоротивно-прикладному</a:t>
            </a:r>
            <a:r>
              <a:rPr lang="ru-RU" sz="2000" b="1" dirty="0" smtClean="0">
                <a:solidFill>
                  <a:srgbClr val="002060"/>
                </a:solidFill>
              </a:rPr>
              <a:t> искусству для детей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старшей группы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«Угадай узор» 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1" y="3255944"/>
            <a:ext cx="4267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Цель: учить детей правильно находить и называть узоры  по </a:t>
            </a:r>
            <a:r>
              <a:rPr lang="ru-RU" sz="2000" dirty="0" err="1" smtClean="0"/>
              <a:t>декаротивно-прикладному</a:t>
            </a:r>
            <a:r>
              <a:rPr lang="ru-RU" sz="2000" dirty="0" smtClean="0"/>
              <a:t> искусству.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5105400"/>
            <a:ext cx="3273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Автор Созинова Л. Б.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skamskmobi.ru\Desktop\i (1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1981200" cy="1981200"/>
          </a:xfrm>
          <a:prstGeom prst="rect">
            <a:avLst/>
          </a:prstGeom>
          <a:noFill/>
        </p:spPr>
      </p:pic>
      <p:pic>
        <p:nvPicPr>
          <p:cNvPr id="17410" name="Picture 2" descr="C:\Users\skamskmobi.ru\Desktop\i (1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5700" y="2279788"/>
            <a:ext cx="4152900" cy="3385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kamskmobi.ru\Desktop\481861867010593408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430"/>
            <a:ext cx="9144000" cy="68385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kamskmobi.ru\Desktop\3857824-6505b232d4e0471e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7336" y="535238"/>
            <a:ext cx="6932264" cy="5484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kamskmobi.ru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111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0"/>
            <a:ext cx="361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Виды росписей: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838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hlinkClick r:id="rId4" action="ppaction://hlinksldjump"/>
              </a:rPr>
              <a:t>Гжельская</a:t>
            </a:r>
            <a:endParaRPr lang="ru-RU" sz="2800" b="1" dirty="0" smtClean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971800"/>
            <a:ext cx="2819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hlinkClick r:id="rId5" action="ppaction://hlinksldjump"/>
              </a:rPr>
              <a:t>Городецкая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39624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hlinkClick r:id="rId6" action="ppaction://hlinksldjump"/>
              </a:rPr>
              <a:t>Хохломская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485644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7" action="ppaction://hlinksldjump"/>
              </a:rPr>
              <a:t>Дымковская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hme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46482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D:\Данные\Мой документы\Разное\Дом\Картинки\Городец\49956668_imag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2667000"/>
            <a:ext cx="2028835" cy="1492643"/>
          </a:xfrm>
          <a:prstGeom prst="rect">
            <a:avLst/>
          </a:prstGeom>
          <a:noFill/>
        </p:spPr>
      </p:pic>
      <p:pic>
        <p:nvPicPr>
          <p:cNvPr id="14" name="Picture 12" descr="D:\Данные\Мой документы\Разное\Дом\Картинки\324-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736600"/>
            <a:ext cx="12192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д9"/>
          <p:cNvPicPr>
            <a:picLocks noChangeAspect="1" noChangeArrowheads="1"/>
          </p:cNvPicPr>
          <p:nvPr/>
        </p:nvPicPr>
        <p:blipFill>
          <a:blip r:embed="rId11" cstate="print"/>
          <a:srcRect l="3313" t="2438" r="41200"/>
          <a:stretch>
            <a:fillRect/>
          </a:stretch>
        </p:blipFill>
        <p:spPr bwMode="auto">
          <a:xfrm>
            <a:off x="6858000" y="2819400"/>
            <a:ext cx="1385887" cy="189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skamskmobi.ru\Desktop\5505048_cvetuy8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24800" y="5468953"/>
            <a:ext cx="895350" cy="1389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kamskmobi.ru\Desktop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490"/>
            <a:ext cx="9170394" cy="6828510"/>
          </a:xfrm>
          <a:prstGeom prst="rect">
            <a:avLst/>
          </a:prstGeom>
          <a:noFill/>
        </p:spPr>
      </p:pic>
      <p:pic>
        <p:nvPicPr>
          <p:cNvPr id="6" name="Picture 34" descr="img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DF6"/>
              </a:clrFrom>
              <a:clrTo>
                <a:srgbClr val="FAFD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762000"/>
            <a:ext cx="4392612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Город уз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58" t="25406" r="41672" b="41226"/>
          <a:stretch>
            <a:fillRect/>
          </a:stretch>
        </p:blipFill>
        <p:spPr bwMode="auto">
          <a:xfrm>
            <a:off x="5972175" y="0"/>
            <a:ext cx="3171825" cy="247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Данные\Мой документы\Разное\Дом\Картинки\K406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505201"/>
            <a:ext cx="3093748" cy="325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сканирование001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3505200"/>
            <a:ext cx="21605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kamskmobi.ru\Desktop\i (5).jpg"/>
          <p:cNvPicPr>
            <a:picLocks noChangeAspect="1" noChangeArrowheads="1"/>
          </p:cNvPicPr>
          <p:nvPr/>
        </p:nvPicPr>
        <p:blipFill>
          <a:blip r:embed="rId3" cstate="print"/>
          <a:srcRect b="8184"/>
          <a:stretch>
            <a:fillRect/>
          </a:stretch>
        </p:blipFill>
        <p:spPr bwMode="auto">
          <a:xfrm>
            <a:off x="-69790" y="0"/>
            <a:ext cx="9213790" cy="6858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313363"/>
            <a:ext cx="144145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224658">
            <a:off x="231906" y="295291"/>
            <a:ext cx="144145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315200" y="228600"/>
            <a:ext cx="144145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591401">
            <a:off x="7436281" y="5211460"/>
            <a:ext cx="144145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3" descr="img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0"/>
            <a:ext cx="3636963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D:\Данные\Мой документы\Разное\Дом\Картинки\Городец\post-25406-1178993164.gi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4038600"/>
            <a:ext cx="3124200" cy="262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skamskmobi.ru\Desktop\документы работа\росписи\дымка\ду14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560405">
            <a:off x="6189141" y="1704350"/>
            <a:ext cx="1922178" cy="339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skamskmobi.ru\Desktop\i (6)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1981200"/>
            <a:ext cx="3380704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kamskmobi.ru\Desktop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Kartinochki (2)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3810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3" descr="img1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114800"/>
            <a:ext cx="3402013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Рисунок 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143000"/>
            <a:ext cx="25209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сканирование001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295400"/>
            <a:ext cx="23431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D:\Данные\Мой документы\Разное\Дом\Картинки\lefttop_image.gi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200400"/>
            <a:ext cx="3048000" cy="285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kamskmobi.ru\Desktop\i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92" y="1"/>
            <a:ext cx="9113308" cy="6834980"/>
          </a:xfrm>
          <a:prstGeom prst="rect">
            <a:avLst/>
          </a:prstGeom>
          <a:noFill/>
        </p:spPr>
      </p:pic>
      <p:pic>
        <p:nvPicPr>
          <p:cNvPr id="5" name="Picture 32" descr="сканирование000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5EE"/>
              </a:clrFrom>
              <a:clrTo>
                <a:srgbClr val="F8F5EE">
                  <a:alpha val="0"/>
                </a:srgbClr>
              </a:clrTo>
            </a:clrChange>
            <a:lum bright="-24000"/>
          </a:blip>
          <a:srcRect/>
          <a:stretch>
            <a:fillRect/>
          </a:stretch>
        </p:blipFill>
        <p:spPr bwMode="auto">
          <a:xfrm>
            <a:off x="6096000" y="304800"/>
            <a:ext cx="2600325" cy="2251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Безымянный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838200"/>
            <a:ext cx="3962400" cy="2606710"/>
          </a:xfrm>
          <a:prstGeom prst="rect">
            <a:avLst/>
          </a:prstGeom>
          <a:noFill/>
        </p:spPr>
      </p:pic>
      <p:pic>
        <p:nvPicPr>
          <p:cNvPr id="7" name="Picture 2" descr="D:\Данные\Мой документы\Разное\Дом\Картинки\K406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495800"/>
            <a:ext cx="571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сканирование001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559584">
            <a:off x="6013976" y="2742287"/>
            <a:ext cx="1720850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skamskmobi.ru\Desktop\i (9).jpg"/>
          <p:cNvPicPr>
            <a:picLocks noChangeAspect="1" noChangeArrowheads="1"/>
          </p:cNvPicPr>
          <p:nvPr/>
        </p:nvPicPr>
        <p:blipFill>
          <a:blip r:embed="rId2" cstate="print"/>
          <a:srcRect l="5556" r="-3333" b="-51334"/>
          <a:stretch>
            <a:fillRect/>
          </a:stretch>
        </p:blipFill>
        <p:spPr bwMode="auto">
          <a:xfrm>
            <a:off x="3657600" y="2028824"/>
            <a:ext cx="4876800" cy="4829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6" name="Picture 8" descr="C:\Users\skamskmobi.ru\Desktop\i (12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kamskmobi.ru\Desktop\i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81200"/>
            <a:ext cx="3666234" cy="3845701"/>
          </a:xfrm>
          <a:prstGeom prst="rect">
            <a:avLst/>
          </a:prstGeom>
          <a:noFill/>
        </p:spPr>
      </p:pic>
      <p:pic>
        <p:nvPicPr>
          <p:cNvPr id="6" name="Picture 8" descr="C:\Users\skamskmobi.ru\Desktop\i (12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skamskmobi.ru\Desktop\i (1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1981200" cy="1981200"/>
          </a:xfrm>
          <a:prstGeom prst="rect">
            <a:avLst/>
          </a:prstGeom>
          <a:noFill/>
        </p:spPr>
      </p:pic>
      <p:pic>
        <p:nvPicPr>
          <p:cNvPr id="15362" name="Picture 2" descr="C:\Users\skamskmobi.ru\Desktop\i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2714624"/>
            <a:ext cx="4133850" cy="344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41</Words>
  <Application>Microsoft Office PowerPoint</Application>
  <PresentationFormat>Экран (4:3)</PresentationFormat>
  <Paragraphs>14</Paragraphs>
  <Slides>12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skamskmobi.ru</dc:creator>
  <cp:lastModifiedBy>skamskmobi.ru</cp:lastModifiedBy>
  <cp:revision>32</cp:revision>
  <dcterms:created xsi:type="dcterms:W3CDTF">2014-03-31T13:59:02Z</dcterms:created>
  <dcterms:modified xsi:type="dcterms:W3CDTF">2015-10-24T07:36:42Z</dcterms:modified>
</cp:coreProperties>
</file>