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8" r:id="rId2"/>
    <p:sldId id="266" r:id="rId3"/>
    <p:sldId id="273" r:id="rId4"/>
    <p:sldId id="259" r:id="rId5"/>
    <p:sldId id="260" r:id="rId6"/>
    <p:sldId id="267" r:id="rId7"/>
    <p:sldId id="268" r:id="rId8"/>
    <p:sldId id="270" r:id="rId9"/>
    <p:sldId id="256" r:id="rId10"/>
    <p:sldId id="262" r:id="rId11"/>
    <p:sldId id="263" r:id="rId12"/>
    <p:sldId id="264" r:id="rId13"/>
    <p:sldId id="265" r:id="rId14"/>
    <p:sldId id="257" r:id="rId15"/>
    <p:sldId id="271" r:id="rId16"/>
    <p:sldId id="278" r:id="rId17"/>
    <p:sldId id="269" r:id="rId18"/>
    <p:sldId id="277" r:id="rId19"/>
    <p:sldId id="276" r:id="rId20"/>
    <p:sldId id="274" r:id="rId21"/>
    <p:sldId id="275" r:id="rId22"/>
    <p:sldId id="26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FF00"/>
    <a:srgbClr val="CC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7ADDA49-2A3A-4DBC-9F38-DB5520F7F573}" type="datetimeFigureOut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4955592-2439-4031-A5C7-D4B252485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1F1BD-644E-44DE-8D3B-CCFB530D2323}" type="datetime1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E91A1-660E-4C68-937F-1CB3A9F0F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D872C-007D-40C9-80B1-E3DC41CBC5FA}" type="datetime1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6CE97-7E81-4D61-AF18-AB4D06B6F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F0544-0E1E-4279-9E56-893D49CFC454}" type="datetime1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C4011-01A0-4FA5-9098-4E9EF074D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7477A-1C22-49F8-A9A2-7E5748C6A9EF}" type="datetime1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8FD4-ACB8-466B-B304-AEFF9F641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27589-65F7-4674-B611-592C82E1B549}" type="datetime1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32DD-0DA1-4031-B223-E927B1015B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271A1-AF95-40AA-8E00-1F6FCE9DFC06}" type="datetime1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01B07-C9F7-43D0-A3F2-CA7285295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F1277-C862-4694-832E-DC8D32BEAC26}" type="datetime1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A493-EF73-430E-90A9-D72E58855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D1ED9-8B4B-4E6A-B48C-CDB77E3CB90B}" type="datetime1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4BE65-7EA3-4186-8961-1356ABD94D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4DEA5-02B3-4875-B6C2-305E9EE23284}" type="datetime1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A101-44B9-46E8-9909-FA84F00A1F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4879-9CF2-4919-91D9-0AD5BE4FE04F}" type="datetime1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6F989-823C-4A19-95F7-E65A8F76D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D2D54-2684-4B06-B65E-D778B0BAD46C}" type="datetime1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5344E-A703-4C5B-9DA4-BEFFF39C2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F0917D-C440-4722-A824-6C2CF5B0B222}" type="datetime1">
              <a:rPr lang="ru-RU"/>
              <a:pPr>
                <a:defRPr/>
              </a:pPr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1AF6CA-61D6-4A08-95E0-529FC460D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16.jpeg"/><Relationship Id="rId7" Type="http://schemas.openxmlformats.org/officeDocument/2006/relationships/image" Target="../media/image2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7.jpeg"/><Relationship Id="rId7" Type="http://schemas.openxmlformats.org/officeDocument/2006/relationships/image" Target="../media/image12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15.gif"/><Relationship Id="rId5" Type="http://schemas.openxmlformats.org/officeDocument/2006/relationships/image" Target="../media/image10.gif"/><Relationship Id="rId10" Type="http://schemas.openxmlformats.org/officeDocument/2006/relationships/image" Target="../media/image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Пользователь\Рабочий стол\oldram46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95400" y="2971800"/>
            <a:ext cx="553324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ИГРУШКИ</a:t>
            </a:r>
            <a:endParaRPr lang="ru-RU" sz="6600" b="1" cap="none" spc="0" dirty="0">
              <a:ln w="1905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6019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для осуществления</a:t>
            </a:r>
          </a:p>
          <a:p>
            <a:pPr algn="ctr"/>
            <a:r>
              <a:rPr lang="ru-RU" b="1" dirty="0" smtClean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совместной деятельности детей и взрослых </a:t>
            </a:r>
            <a:endParaRPr lang="ru-RU" dirty="0">
              <a:solidFill>
                <a:srgbClr val="009900"/>
              </a:solidFill>
            </a:endParaRPr>
          </a:p>
        </p:txBody>
      </p:sp>
      <p:pic>
        <p:nvPicPr>
          <p:cNvPr id="1026" name="Picture 2" descr="C:\Documents and Settings\Пользователь\Рабочий стол\игрушки\машин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638800"/>
            <a:ext cx="1295400" cy="893826"/>
          </a:xfrm>
          <a:prstGeom prst="rect">
            <a:avLst/>
          </a:prstGeom>
          <a:noFill/>
        </p:spPr>
      </p:pic>
      <p:pic>
        <p:nvPicPr>
          <p:cNvPr id="1027" name="Picture 3" descr="C:\Documents and Settings\Пользователь\Рабочий стол\игрушки\мишк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8756">
            <a:off x="1715482" y="494672"/>
            <a:ext cx="1109335" cy="1153708"/>
          </a:xfrm>
          <a:prstGeom prst="rect">
            <a:avLst/>
          </a:prstGeom>
          <a:noFill/>
        </p:spPr>
      </p:pic>
      <p:pic>
        <p:nvPicPr>
          <p:cNvPr id="1028" name="Picture 4" descr="C:\Documents and Settings\Пользователь\Рабочий стол\заяц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509120"/>
            <a:ext cx="1199525" cy="15906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1720" y="0"/>
            <a:ext cx="5600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Технология дистанционного обучения</a:t>
            </a: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1981200"/>
            <a:ext cx="65126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Совсем не нужен ей водитель.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Ключом ее вы заведите —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Колесики начнут крутиться.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Поставьте — и она помчится.</a:t>
            </a:r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Пользователь\Рабочий стол\тачк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9142">
            <a:off x="2225724" y="3795503"/>
            <a:ext cx="4046712" cy="30479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339752" y="188640"/>
            <a:ext cx="40639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МАШИНА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2204864"/>
            <a:ext cx="71352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Зверь забавный сшит из плюша. 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и лапы, есть и уши. 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Меду зверю дай немного</a:t>
            </a:r>
          </a:p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устрой ему «берлогу».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Пользователь\Рабочий стол\игрушки\мишк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55487">
            <a:off x="5215141" y="3650472"/>
            <a:ext cx="2636327" cy="305814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15816" y="260648"/>
            <a:ext cx="34676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МИШКА</a:t>
            </a:r>
            <a:endParaRPr lang="ru-RU" sz="60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844824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Закрывает она глазки, </a:t>
            </a:r>
          </a:p>
          <a:p>
            <a:r>
              <a:rPr lang="ru-RU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Ей рассказывают сказки, </a:t>
            </a:r>
          </a:p>
          <a:p>
            <a:r>
              <a:rPr lang="ru-RU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Может «Мама!» закричать</a:t>
            </a:r>
          </a:p>
          <a:p>
            <a:r>
              <a:rPr lang="ru-RU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И в коляске полежать.</a:t>
            </a:r>
            <a:r>
              <a:rPr lang="ru-RU" sz="36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Пользователь\Рабочий стол\игрушки\кукла 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924944"/>
            <a:ext cx="2667000" cy="377628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771800" y="260648"/>
            <a:ext cx="29793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КУКЛА</a:t>
            </a:r>
            <a:endParaRPr lang="ru-RU" sz="6000" b="1" dirty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66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srgbClr val="FF66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2276872"/>
            <a:ext cx="57697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Бьют его рукой и палкой,  </a:t>
            </a:r>
          </a:p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Никому его не жалко.</a:t>
            </a:r>
          </a:p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 за что беднягу бьют?</a:t>
            </a:r>
          </a:p>
          <a:p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Да за то, что он надут.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Documents and Settings\Пользователь\Рабочий стол\мяч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92543">
            <a:off x="4695386" y="4395238"/>
            <a:ext cx="2227618" cy="237400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074" name="Picture 2" descr="C:\Documents and Settings\Пользователь\Рабочий стол\футмяч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16632"/>
            <a:ext cx="1944216" cy="195778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851920" y="188640"/>
            <a:ext cx="2031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МЯЧ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923DB-87F6-479E-9928-3BEC5E975F33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692696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Прочитайте ребёнку стихотворение, задайте вопросы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640913"/>
            <a:ext cx="373380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магазине «Детский мир»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Есть отдел игрушек.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Там и полосатый тигр,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котенок плюшевый,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Пирамидки в ряд стоят,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Куклы в разных платьицах,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Неваляшки не лежат,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Петрушки дразнятся.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Разноцветные мячи,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Кегли и машины,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Паровозик заводной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Проезжает мимо.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игрушки хороши!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Выбирай, что хочешь.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Без игрушек малышам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Грустно было б очень.</a:t>
            </a:r>
          </a:p>
          <a:p>
            <a:endParaRPr lang="ru-RU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23528" y="1556792"/>
            <a:ext cx="4038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каком магазине продаются игрушки?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каких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игрушках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говорится в стихотворении?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ещё игрушки продаются в «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Детском мире»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игрушки ты покупал (-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с мамой и папой в магазине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игрушки тебе дарили на день рождения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игры надо убирать игрушки на место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85750" algn="l"/>
                <a:tab pos="539750" algn="l"/>
                <a:tab pos="630238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игрушки для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мальчиков отличаются от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игрушек для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девочек?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H:\игрушки\заяц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651571"/>
            <a:ext cx="1098426" cy="14566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Пользователь\Рабочий стол\zveryraz1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0"/>
            <a:ext cx="8784976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9512" y="1412776"/>
            <a:ext cx="4896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«Узнай по силуэту»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Пользователь\Рабочий стол\игрушки\pred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40000"/>
          </a:xfrm>
          <a:prstGeom prst="rect">
            <a:avLst/>
          </a:prstGeom>
          <a:noFill/>
        </p:spPr>
      </p:pic>
      <p:pic>
        <p:nvPicPr>
          <p:cNvPr id="5122" name="Picture 2" descr="C:\Documents and Settings\Пользователь\Рабочий стол\игрушки\неваляшка cилуэт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33056"/>
            <a:ext cx="1656184" cy="2488902"/>
          </a:xfrm>
          <a:prstGeom prst="rect">
            <a:avLst/>
          </a:prstGeom>
          <a:noFill/>
        </p:spPr>
      </p:pic>
      <p:pic>
        <p:nvPicPr>
          <p:cNvPr id="5124" name="Picture 4" descr="C:\Documents and Settings\Пользователь\Рабочий стол\игрушки\барабан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844824"/>
            <a:ext cx="2105319" cy="2160240"/>
          </a:xfrm>
          <a:prstGeom prst="rect">
            <a:avLst/>
          </a:prstGeom>
          <a:noFill/>
        </p:spPr>
      </p:pic>
      <p:pic>
        <p:nvPicPr>
          <p:cNvPr id="5125" name="Picture 5" descr="C:\Documents and Settings\Пользователь\Рабочий стол\игрушки\матрёшка силуэт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708920"/>
            <a:ext cx="1656184" cy="2476536"/>
          </a:xfrm>
          <a:prstGeom prst="rect">
            <a:avLst/>
          </a:prstGeom>
          <a:noFill/>
        </p:spPr>
      </p:pic>
      <p:pic>
        <p:nvPicPr>
          <p:cNvPr id="5126" name="Picture 6" descr="C:\Documents and Settings\Пользователь\Рабочий стол\кубики силуэт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1844824"/>
            <a:ext cx="2461155" cy="2578026"/>
          </a:xfrm>
          <a:prstGeom prst="rect">
            <a:avLst/>
          </a:prstGeom>
          <a:noFill/>
        </p:spPr>
      </p:pic>
      <p:pic>
        <p:nvPicPr>
          <p:cNvPr id="5127" name="Picture 7" descr="C:\Documents and Settings\Пользователь\Рабочий стол\игрушки\заяц силуэт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429000"/>
            <a:ext cx="2376264" cy="3151133"/>
          </a:xfrm>
          <a:prstGeom prst="rect">
            <a:avLst/>
          </a:prstGeom>
          <a:noFill/>
        </p:spPr>
      </p:pic>
      <p:pic>
        <p:nvPicPr>
          <p:cNvPr id="10" name="Picture 5" descr="C:\Documents and Settings\Пользователь\Рабочий стол\игрушки\матрёшка силуэт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276872"/>
            <a:ext cx="1080120" cy="1615133"/>
          </a:xfrm>
          <a:prstGeom prst="rect">
            <a:avLst/>
          </a:prstGeom>
          <a:noFill/>
        </p:spPr>
      </p:pic>
      <p:pic>
        <p:nvPicPr>
          <p:cNvPr id="11" name="Picture 5" descr="C:\Documents and Settings\Пользователь\Рабочий стол\игрушки\матрёшка силуэт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276872"/>
            <a:ext cx="648072" cy="96907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Пользователь\Рабочий стол\zveryraz14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0"/>
            <a:ext cx="8784976" cy="66693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9512" y="1412776"/>
            <a:ext cx="70567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«Игрушки для Тани и Вани»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Пользователь\Рабочий стол\игрушки\pred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40000"/>
          </a:xfrm>
          <a:prstGeom prst="rect">
            <a:avLst/>
          </a:prstGeom>
          <a:noFill/>
        </p:spPr>
      </p:pic>
      <p:pic>
        <p:nvPicPr>
          <p:cNvPr id="36866" name="Picture 2" descr="C:\Documents and Settings\Пользователь\Рабочий стол\игрушки\игрушки 2.jpg"/>
          <p:cNvPicPr>
            <a:picLocks noChangeAspect="1" noChangeArrowheads="1"/>
          </p:cNvPicPr>
          <p:nvPr/>
        </p:nvPicPr>
        <p:blipFill>
          <a:blip r:embed="rId4" cstate="print"/>
          <a:srcRect l="3395" t="3804" r="1564" b="1103"/>
          <a:stretch>
            <a:fillRect/>
          </a:stretch>
        </p:blipFill>
        <p:spPr bwMode="auto">
          <a:xfrm>
            <a:off x="1187624" y="1844824"/>
            <a:ext cx="6652800" cy="3960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520" y="5805264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Таня и Ваня перепутали свои игрушки. Назови игрушки, указав, кому они принадлежат. (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Ванин робот, а Танина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…..)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4A101-44B9-46E8-9909-FA84F00A1F70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35696" y="620688"/>
            <a:ext cx="647598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«1, 2, 5»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Один мяч, два мяча, пять мячей. (слон, кубик, совок, барабан,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зайчик, мишка)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Одна машина, две машины, пять машин. (кукла, уточка,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матрешка)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Одно ведро, два ведра, пять ведер.</a:t>
            </a:r>
          </a:p>
          <a:p>
            <a:r>
              <a:rPr lang="ru-RU" sz="2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«Подбирай, называй, запоминай»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Закончи предложения, подобрав как можно больше слов-действий.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магазине игрушки можно (что делать?)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(рассматривать, трогать, выбирать, покупать…)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Дома с игрушками можно (что делать?)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(играть, мыть, ремонтировать, дарить, ….)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детском саду с игрушками можно…..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 улице с игрушками можно…..</a:t>
            </a:r>
            <a:endParaRPr lang="ru-RU" sz="2200" dirty="0"/>
          </a:p>
        </p:txBody>
      </p:sp>
      <p:pic>
        <p:nvPicPr>
          <p:cNvPr id="4099" name="Picture 3" descr="C:\Documents and Settings\Пользователь\Рабочий стол\игрушки\zveryraz64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933056"/>
            <a:ext cx="1611682" cy="2664000"/>
          </a:xfrm>
          <a:prstGeom prst="rect">
            <a:avLst/>
          </a:prstGeom>
          <a:noFill/>
        </p:spPr>
      </p:pic>
      <p:pic>
        <p:nvPicPr>
          <p:cNvPr id="4100" name="Picture 4" descr="C:\Documents and Settings\Пользователь\Рабочий стол\игрушки\zveryraz64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1611682" cy="2664000"/>
          </a:xfrm>
          <a:prstGeom prst="rect">
            <a:avLst/>
          </a:prstGeom>
          <a:noFill/>
        </p:spPr>
      </p:pic>
      <p:pic>
        <p:nvPicPr>
          <p:cNvPr id="9" name="Picture 4" descr="C:\Documents and Settings\Пользователь\Рабочий стол\игрушки\zveryraz64 1.jpg"/>
          <p:cNvPicPr>
            <a:picLocks noChangeAspect="1" noChangeArrowheads="1"/>
          </p:cNvPicPr>
          <p:nvPr/>
        </p:nvPicPr>
        <p:blipFill>
          <a:blip r:embed="rId2" cstate="print"/>
          <a:srcRect t="59151" r="1707"/>
          <a:stretch>
            <a:fillRect/>
          </a:stretch>
        </p:blipFill>
        <p:spPr bwMode="auto">
          <a:xfrm>
            <a:off x="179512" y="188640"/>
            <a:ext cx="1584176" cy="1088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4A101-44B9-46E8-9909-FA84F00A1F70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35842" name="Picture 2" descr="C:\Documents and Settings\Пользователь\Рабочий стол\игрушки\схема.jpg"/>
          <p:cNvPicPr>
            <a:picLocks noChangeAspect="1" noChangeArrowheads="1"/>
          </p:cNvPicPr>
          <p:nvPr/>
        </p:nvPicPr>
        <p:blipFill>
          <a:blip r:embed="rId2" cstate="print"/>
          <a:srcRect l="1298" t="1165" r="5816" b="1806"/>
          <a:stretch>
            <a:fillRect/>
          </a:stretch>
        </p:blipFill>
        <p:spPr bwMode="auto">
          <a:xfrm rot="10800000">
            <a:off x="3419872" y="1340768"/>
            <a:ext cx="5384375" cy="43920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8608" y="620688"/>
            <a:ext cx="8595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Составьте с ребёнком рассказ 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любимой игрушке по плану: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052736"/>
            <a:ext cx="367240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называется игрушка?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она формы, цвета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и размера?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каких частей она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состоит?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какая она на ощупь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(мягкая, твердая, гладкая, шершавая)?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какого материала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сделана (стекло, пластмасса, дерево, резина и др.)?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откуда она появилась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тебя? (подарили, купили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магазине)?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ты с ней играешь?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4A101-44B9-46E8-9909-FA84F00A1F7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34818" name="Picture 2" descr="C:\Documents and Settings\Пользователь\Рабочий стол\игрушки\найди отличия.jpg"/>
          <p:cNvPicPr>
            <a:picLocks noChangeAspect="1" noChangeArrowheads="1"/>
          </p:cNvPicPr>
          <p:nvPr/>
        </p:nvPicPr>
        <p:blipFill>
          <a:blip r:embed="rId2" cstate="print"/>
          <a:srcRect l="8640" t="4859" r="4961" b="51415"/>
          <a:stretch>
            <a:fillRect/>
          </a:stretch>
        </p:blipFill>
        <p:spPr bwMode="auto">
          <a:xfrm>
            <a:off x="179512" y="260648"/>
            <a:ext cx="5040560" cy="3240360"/>
          </a:xfrm>
          <a:prstGeom prst="rect">
            <a:avLst/>
          </a:prstGeom>
          <a:noFill/>
        </p:spPr>
      </p:pic>
      <p:pic>
        <p:nvPicPr>
          <p:cNvPr id="34819" name="Picture 3" descr="C:\Documents and Settings\Пользователь\Рабочий стол\игрушки\найди отличия.jpg"/>
          <p:cNvPicPr>
            <a:picLocks noChangeAspect="1" noChangeArrowheads="1"/>
          </p:cNvPicPr>
          <p:nvPr/>
        </p:nvPicPr>
        <p:blipFill>
          <a:blip r:embed="rId2" cstate="print"/>
          <a:srcRect l="8640" t="53074" r="6195" b="2227"/>
          <a:stretch>
            <a:fillRect/>
          </a:stretch>
        </p:blipFill>
        <p:spPr bwMode="auto">
          <a:xfrm>
            <a:off x="4067944" y="3356992"/>
            <a:ext cx="4860000" cy="324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52120" y="908720"/>
            <a:ext cx="3106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«Найди отличия»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573016"/>
            <a:ext cx="411529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Рассмотри картинки.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Найди отличия. Назови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кораблик стоял на столе, а теперь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…)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4A101-44B9-46E8-9909-FA84F00A1F7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59832" y="476672"/>
            <a:ext cx="285334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67544" y="1300118"/>
            <a:ext cx="8208912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Уточнить и расширить представления ребёнка об игрушках, их назначении, деталях и частях, из которых они состоят; материалах, из которых они сделаны.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Ввести в активный словарь ребёнка: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Существительные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названия игрушек: пирамидка,  юла, конструктор, коляска, клоун, робот и т.д.; частей из которых состоят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игрушки (кукла: голова, туловище, руки, ноги; машина: кабина, кузов, колёса)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Глаголы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играть, беречь, ломать,  укачивать, чинить,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убаюкивать, складывать, строить, разбирать, закручивать.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Прилагательные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плюшевый, резиновый, пластмассовый, деревянный,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меховая, металлический, кожаный, яркая.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4A101-44B9-46E8-9909-FA84F00A1F70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5" name="Picture 2" descr="C:\Documents and Settings\Пользователь\Рабочий стол\игрушки\игрушки.jpg"/>
          <p:cNvPicPr>
            <a:picLocks noChangeAspect="1" noChangeArrowheads="1"/>
          </p:cNvPicPr>
          <p:nvPr/>
        </p:nvPicPr>
        <p:blipFill>
          <a:blip r:embed="rId2" cstate="print"/>
          <a:srcRect l="1862" t="3386" b="4282"/>
          <a:stretch>
            <a:fillRect/>
          </a:stretch>
        </p:blipFill>
        <p:spPr bwMode="auto">
          <a:xfrm rot="5400000">
            <a:off x="1783019" y="-190731"/>
            <a:ext cx="5361938" cy="799288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115616" y="620688"/>
            <a:ext cx="6836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игрушки спрятались на картинке?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4A101-44B9-46E8-9909-FA84F00A1F70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pic>
        <p:nvPicPr>
          <p:cNvPr id="2050" name="Picture 2" descr="C:\Documents and Settings\Пользователь\Рабочий стол\игрушки\2429_2_enl64_en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320" r="27320" b="58859"/>
          <a:stretch>
            <a:fillRect/>
          </a:stretch>
        </p:blipFill>
        <p:spPr bwMode="auto">
          <a:xfrm>
            <a:off x="4427984" y="1196752"/>
            <a:ext cx="1656184" cy="1538203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игрушки\мишка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70" y="908720"/>
            <a:ext cx="1862276" cy="2160240"/>
          </a:xfrm>
          <a:prstGeom prst="rect">
            <a:avLst/>
          </a:prstGeom>
          <a:noFill/>
        </p:spPr>
      </p:pic>
      <p:pic>
        <p:nvPicPr>
          <p:cNvPr id="2052" name="Picture 4" descr="C:\Documents and Settings\Пользователь\Рабочий стол\игрушки\мяч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996952"/>
            <a:ext cx="1176140" cy="1253429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игрушки\неваляш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21088"/>
            <a:ext cx="1528564" cy="2094133"/>
          </a:xfrm>
          <a:prstGeom prst="rect">
            <a:avLst/>
          </a:prstGeom>
          <a:noFill/>
        </p:spPr>
      </p:pic>
      <p:pic>
        <p:nvPicPr>
          <p:cNvPr id="2056" name="Picture 8" descr="http://hobbyplus.ru/upload/iblock/df8/df83a8bcb71a036cee46ea999c66632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068960"/>
            <a:ext cx="2381250" cy="15716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483768" y="198884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мягкий, </a:t>
            </a:r>
            <a:r>
              <a:rPr lang="en-US" dirty="0" smtClean="0"/>
              <a:t>   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00192" y="220486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– ………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31840" y="36450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тяжёлая, </a:t>
            </a:r>
            <a:r>
              <a:rPr lang="en-US" dirty="0" smtClean="0"/>
              <a:t>   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5157192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новый,   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34290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– ………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537321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– ………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979712" y="548680"/>
            <a:ext cx="4896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«Скажи наоборот»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http://igrushka-spb.ru/published/publicdata/IGRUSH12WA/attachments/SC/products_pictures/150924_c_enl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t="30240" r="461" b="28181"/>
          <a:stretch>
            <a:fillRect/>
          </a:stretch>
        </p:blipFill>
        <p:spPr bwMode="auto">
          <a:xfrm>
            <a:off x="323528" y="4941168"/>
            <a:ext cx="3620038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C8FD4-ACB8-466B-B304-AEFF9F6415B4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Контрольные вопросы по теме:</a:t>
            </a:r>
          </a:p>
        </p:txBody>
      </p:sp>
      <p:sp>
        <p:nvSpPr>
          <p:cNvPr id="8" name="Содержимое 7"/>
          <p:cNvSpPr txBox="1">
            <a:spLocks noGrp="1"/>
          </p:cNvSpPr>
          <p:nvPr>
            <p:ph idx="1"/>
          </p:nvPr>
        </p:nvSpPr>
        <p:spPr>
          <a:xfrm>
            <a:off x="467544" y="1124744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Какие игрушки ты знаешь? Чем они отличаются друг от друга?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Расскажи, как можно поиграть с игрушкой.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Как называются игрушки, из которых дети что-то строят, собирают?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Как называются игрушки, которые используют только на Новый год?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Почему игрушки после игр надо положить или поставить на место?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Как нужно ухаживать за разными игрушками?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Почему девочки больше играют в куклы, а мальчики с машинами?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Где можно купить игрушки? Как называется этот магазин?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Что можно делать с мячом?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(Бросать, катать, ловить, отби­вать, перебрасывать, крутить.)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Данный вопрос можно задать по любой игрушке.</a:t>
            </a:r>
          </a:p>
          <a:p>
            <a:pPr lvl="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Расскажи об игрушке. Какая она?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(Форма, цвет, размер, вес, какая на ощупь, из чего сделана, чем отличается от других, чем нравится.)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Пользователь\Рабочий стол\zveryraz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Picture 3" descr="C:\Documents and Settings\Пользователь\Рабочий стол\pred4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5257800"/>
            <a:ext cx="9144000" cy="1600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0"/>
            <a:ext cx="6302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92696"/>
            <a:ext cx="868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отделе игрушек рассмотрите с ребёнком, какие бывают игрушки. Покажите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ребёнку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игрушки, в которые играют девочки, мальчики; игрушки, которые предназначены для совсем маленьких детей. Обсудите отличия этих игрушек.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Рассмотрите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 ребенком несколько игрушек, определите материал, из которого каждая из них сделана (деревянная, резиновая,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меховая, пластмассовая).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Научите ребёнка бережно относиться к своим и чужим игрушкам(в её изготовление много людей вложили труд и мастерство).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у Вас сохранились старые игрушки, расскажите ребёнку  историю этой игрушки. Сходите с ребёнком в музей игрушки (Набережная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реки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Карповки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32</a:t>
            </a:r>
            <a:r>
              <a:rPr lang="ru-RU" sz="2400" dirty="0" smtClean="0"/>
              <a:t> </a:t>
            </a:r>
            <a:r>
              <a:rPr lang="ru-RU" sz="2400" dirty="0" smtClean="0"/>
              <a:t>)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Выучите с ребёнком стихи А. Л.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из книги «Игрушки».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Пользователь\Рабочий стол\zveryraz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676400" y="1447800"/>
            <a:ext cx="5688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Пальчиковая гимнастика </a:t>
            </a:r>
            <a:endParaRPr lang="ru-RU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C:\Documents and Settings\Пользователь\Рабочий стол\pred4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-76200"/>
            <a:ext cx="9144000" cy="16002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2276874"/>
          <a:ext cx="8064896" cy="3474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744416"/>
                <a:gridCol w="4320480"/>
              </a:tblGrid>
              <a:tr h="793478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большом диване в ряд</a:t>
                      </a:r>
                    </a:p>
                    <a:p>
                      <a:r>
                        <a:rPr lang="ru-RU" sz="2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Куклы Катины сидят: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Ребёнок попеременно хлопает в ладоши </a:t>
                      </a:r>
                    </a:p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 стучит кулачками.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7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Два медведя, Буратино,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 весёлый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Чиполлино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 котёнок, и слонёнок.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Загибает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попеременно все пальчики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7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Раз, два, три,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етыре, пять.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Разгибает поочерёдно все пальчики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973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Помогаем нашей Кате</a:t>
                      </a:r>
                    </a:p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Мы игрушки сосчитать.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Попеременно хлопает в ладоши и стучит кулачками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Пользователь\Рабочий стол\zveryraz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Documents and Settings\Пользователь\Рабочий стол\pred0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11430"/>
          <a:stretch>
            <a:fillRect/>
          </a:stretch>
        </p:blipFill>
        <p:spPr bwMode="auto">
          <a:xfrm>
            <a:off x="0" y="0"/>
            <a:ext cx="4572000" cy="148478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" name="Picture 4" descr="C:\Documents and Settings\Пользователь\Рабочий стол\pred0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11430"/>
          <a:stretch>
            <a:fillRect/>
          </a:stretch>
        </p:blipFill>
        <p:spPr bwMode="auto">
          <a:xfrm>
            <a:off x="4572000" y="0"/>
            <a:ext cx="4572000" cy="14847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1720" y="1412776"/>
            <a:ext cx="4788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36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Игры и упражнения</a:t>
            </a:r>
            <a:endParaRPr lang="ru-RU" sz="36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1988840"/>
            <a:ext cx="87849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«Что из чего»</a:t>
            </a:r>
            <a:r>
              <a:rPr lang="ru-RU" sz="2600" dirty="0" smtClean="0"/>
              <a:t> </a:t>
            </a:r>
            <a:endParaRPr lang="en-US" sz="2600" dirty="0" smtClean="0"/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игрушка сделана из дерева, она какая?              (деревянная)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игрушка сделана из железа, ….                           (железная)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игрушка сделана из пластмассы,….                    (пластмассовая)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игрушка сделана из резины, ….                           (резиновая)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игрушка сделана из бумаги, ….                            (бумажная)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Если игрушка сделана из плюша, ….                            (плюшевая)</a:t>
            </a:r>
            <a:r>
              <a:rPr lang="ru-RU" sz="2400" dirty="0" smtClean="0"/>
              <a:t>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Матрешка сделана из дерева, значит она …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Машинка сделана из железа, значит она ….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Кубик сделан из пластмассы, значит он ….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Мяч сделан из резины, значит он ….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Мишка сшит из плюша, значит он плюшевый.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Собачка сделана из стекла, значит она ….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Documents and Settings\Пользователь\Рабочий стол\zveryraz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04A101-44B9-46E8-9909-FA84F00A1F7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33273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«Где игрушки?»</a:t>
            </a:r>
            <a:endParaRPr lang="ru-RU" sz="26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764705"/>
            <a:ext cx="78488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Предложите ребёнку, составить  предложение (сказать, где находятся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игрушки) по  демонстрируемому действию, перемещая игрушку.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Пирамидка на столе, а машина под столом.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Кукла на столе, а матрешка под столом.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т. п.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Пользователь\Рабочий стол\игрушки\pred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9848"/>
            <a:ext cx="7298631" cy="1368152"/>
          </a:xfrm>
          <a:prstGeom prst="rect">
            <a:avLst/>
          </a:prstGeom>
          <a:noFill/>
        </p:spPr>
      </p:pic>
      <p:pic>
        <p:nvPicPr>
          <p:cNvPr id="2051" name="Picture 3" descr="C:\Documents and Settings\Пользователь\Рабочий стол\игрушки\pred48.jpg"/>
          <p:cNvPicPr>
            <a:picLocks noChangeAspect="1" noChangeArrowheads="1"/>
          </p:cNvPicPr>
          <p:nvPr/>
        </p:nvPicPr>
        <p:blipFill>
          <a:blip r:embed="rId3" cstate="print"/>
          <a:srcRect t="-1591" r="74965"/>
          <a:stretch>
            <a:fillRect/>
          </a:stretch>
        </p:blipFill>
        <p:spPr bwMode="auto">
          <a:xfrm>
            <a:off x="7236296" y="5445224"/>
            <a:ext cx="1907704" cy="1412776"/>
          </a:xfrm>
          <a:prstGeom prst="rect">
            <a:avLst/>
          </a:prstGeom>
          <a:noFill/>
        </p:spPr>
      </p:pic>
      <p:pic>
        <p:nvPicPr>
          <p:cNvPr id="11" name="Picture 2" descr="C:\Documents and Settings\Пользователь\Рабочий стол\стол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132856"/>
            <a:ext cx="4081321" cy="331661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2" name="Picture 6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365104"/>
            <a:ext cx="515249" cy="770467"/>
          </a:xfrm>
          <a:prstGeom prst="rect">
            <a:avLst/>
          </a:prstGeom>
          <a:noFill/>
        </p:spPr>
      </p:pic>
      <p:pic>
        <p:nvPicPr>
          <p:cNvPr id="13" name="Picture 2" descr="C:\Documents and Settings\Пользователь\Рабочий стол\игрушки\кукла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412776"/>
            <a:ext cx="889489" cy="1546498"/>
          </a:xfrm>
          <a:prstGeom prst="rect">
            <a:avLst/>
          </a:prstGeom>
          <a:noFill/>
        </p:spPr>
      </p:pic>
      <p:pic>
        <p:nvPicPr>
          <p:cNvPr id="14" name="Picture 3" descr="C:\Documents and Settings\Пользователь\Рабочий стол\игрушки\пирамидка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844824"/>
            <a:ext cx="457931" cy="1124744"/>
          </a:xfrm>
          <a:prstGeom prst="rect">
            <a:avLst/>
          </a:prstGeom>
          <a:noFill/>
        </p:spPr>
      </p:pic>
      <p:pic>
        <p:nvPicPr>
          <p:cNvPr id="15" name="Picture 2" descr="C:\Documents and Settings\Пользователь\Рабочий стол\тачка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562553" y="4150230"/>
            <a:ext cx="1077605" cy="811642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52" name="Picture 4" descr="C:\Documents and Settings\Пользователь\Рабочий стол\стул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2492896"/>
            <a:ext cx="1728192" cy="2675910"/>
          </a:xfrm>
          <a:prstGeom prst="rect">
            <a:avLst/>
          </a:prstGeom>
          <a:noFill/>
        </p:spPr>
      </p:pic>
      <p:pic>
        <p:nvPicPr>
          <p:cNvPr id="2053" name="Picture 5" descr="C:\Documents and Settings\Пользователь\Рабочий стол\игрушки\заяц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75656" y="3212976"/>
            <a:ext cx="608535" cy="806971"/>
          </a:xfrm>
          <a:prstGeom prst="rect">
            <a:avLst/>
          </a:prstGeom>
          <a:noFill/>
        </p:spPr>
      </p:pic>
      <p:pic>
        <p:nvPicPr>
          <p:cNvPr id="2054" name="Picture 6" descr="C:\Documents and Settings\Пользователь\Рабочий стол\игрушки\футмяч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55776" y="4221088"/>
            <a:ext cx="689203" cy="694011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Пользователь\Рабочий стол\zveryraz1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07504" y="116632"/>
            <a:ext cx="48965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«Какой, какая,</a:t>
            </a:r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какие?»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620688"/>
            <a:ext cx="81637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Кукла (какая?) – нарядная, красивая, большая, говорящая,….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Машина (какая?) - красивая, большая, легковая, грузовая,….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Мяч (какой?) – красивый, разноцветный, маленький,…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Самолет (какой?) – красивый, игрушечный, пластмассовый 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2348880"/>
            <a:ext cx="790165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«Хлопушки»</a:t>
            </a:r>
          </a:p>
          <a:p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Кук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-ла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ма-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ши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-на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ю-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ла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пи-ра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-мид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-ка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миш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-ка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мяч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мя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-чик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-би-ки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мат-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рёш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-ка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гру-зо-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вик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ло-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пат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-ка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пупс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Пользователь\Рабочий стол\игрушки\pred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8000"/>
            <a:ext cx="9144000" cy="144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:\шаблоны для презентаций\Фоны для презентаций и бэйджиков\1 (164)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3226" t="3774" r="48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43608" y="692696"/>
            <a:ext cx="6096000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ЗАГАДКИ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32849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Предложите ребёнку отгадать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загадки и объяснить, что ему помогло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их отгадать.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Пользователь\Рабочий стол\oldram46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357188"/>
            <a:ext cx="4365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63" y="2052638"/>
            <a:ext cx="4286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H:\Documents and Settings\Aida\Рабочий стол\НОвая ГРАФИКА сборник\КАРТИНКИ СБОРНИК_ школьные\Ballonnen 1 (8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6225" y="4114800"/>
            <a:ext cx="4857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1981200"/>
            <a:ext cx="634013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Ростом разные подружки,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похожи друг на дружку,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они сидят друг в дружке,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всего одна игрушка.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429000"/>
            <a:ext cx="2209800" cy="3304374"/>
          </a:xfrm>
          <a:prstGeom prst="rect">
            <a:avLst/>
          </a:prstGeom>
          <a:noFill/>
        </p:spPr>
      </p:pic>
      <p:pic>
        <p:nvPicPr>
          <p:cNvPr id="7" name="Picture 3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861048"/>
            <a:ext cx="1905000" cy="2848598"/>
          </a:xfrm>
          <a:prstGeom prst="rect">
            <a:avLst/>
          </a:prstGeom>
          <a:noFill/>
        </p:spPr>
      </p:pic>
      <p:pic>
        <p:nvPicPr>
          <p:cNvPr id="8" name="Picture 4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365104"/>
            <a:ext cx="1528762" cy="2285999"/>
          </a:xfrm>
          <a:prstGeom prst="rect">
            <a:avLst/>
          </a:prstGeom>
          <a:noFill/>
        </p:spPr>
      </p:pic>
      <p:pic>
        <p:nvPicPr>
          <p:cNvPr id="10" name="Picture 5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797152"/>
            <a:ext cx="1223962" cy="1830224"/>
          </a:xfrm>
          <a:prstGeom prst="rect">
            <a:avLst/>
          </a:prstGeom>
          <a:noFill/>
        </p:spPr>
      </p:pic>
      <p:pic>
        <p:nvPicPr>
          <p:cNvPr id="11" name="Picture 6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5157192"/>
            <a:ext cx="969644" cy="1449936"/>
          </a:xfrm>
          <a:prstGeom prst="rect">
            <a:avLst/>
          </a:prstGeom>
          <a:noFill/>
        </p:spPr>
      </p:pic>
      <p:pic>
        <p:nvPicPr>
          <p:cNvPr id="12" name="Picture 6" descr="C:\Documents and Settings\Пользователь\Рабочий стол\игрушки\матрёшка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661248"/>
            <a:ext cx="611560" cy="91448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907704" y="260648"/>
            <a:ext cx="48538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МАТРЁШКА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нач.шк.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нач.шк.4</Template>
  <TotalTime>664</TotalTime>
  <Words>971</Words>
  <Application>Microsoft Office PowerPoint</Application>
  <PresentationFormat>Экран (4:3)</PresentationFormat>
  <Paragraphs>168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нач.шк.4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Контрольные вопросы по теме: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Арсеьньева О. Ю.</dc:creator>
  <dc:description>http://aida.ucoz.ru</dc:description>
  <cp:lastModifiedBy>Пользователь</cp:lastModifiedBy>
  <cp:revision>79</cp:revision>
  <dcterms:created xsi:type="dcterms:W3CDTF">2013-11-12T09:48:11Z</dcterms:created>
  <dcterms:modified xsi:type="dcterms:W3CDTF">2013-11-17T19:01:52Z</dcterms:modified>
</cp:coreProperties>
</file>