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8" r:id="rId3"/>
    <p:sldId id="263" r:id="rId4"/>
    <p:sldId id="268" r:id="rId5"/>
    <p:sldId id="279" r:id="rId6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FF00"/>
    <a:srgbClr val="2AC648"/>
    <a:srgbClr val="FF0066"/>
    <a:srgbClr val="0000FF"/>
    <a:srgbClr val="006600"/>
    <a:srgbClr val="FFE285"/>
    <a:srgbClr val="F6CEB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286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027A-3026-4633-B5F9-AC155BCC1E9D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6D114-571C-4341-8D53-E53222F534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027A-3026-4633-B5F9-AC155BCC1E9D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6D114-571C-4341-8D53-E53222F534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027A-3026-4633-B5F9-AC155BCC1E9D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6D114-571C-4341-8D53-E53222F534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027A-3026-4633-B5F9-AC155BCC1E9D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6D114-571C-4341-8D53-E53222F534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027A-3026-4633-B5F9-AC155BCC1E9D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6D114-571C-4341-8D53-E53222F534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027A-3026-4633-B5F9-AC155BCC1E9D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6D114-571C-4341-8D53-E53222F534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027A-3026-4633-B5F9-AC155BCC1E9D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6D114-571C-4341-8D53-E53222F534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027A-3026-4633-B5F9-AC155BCC1E9D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6D114-571C-4341-8D53-E53222F534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027A-3026-4633-B5F9-AC155BCC1E9D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6D114-571C-4341-8D53-E53222F534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027A-3026-4633-B5F9-AC155BCC1E9D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6D114-571C-4341-8D53-E53222F534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027A-3026-4633-B5F9-AC155BCC1E9D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6D114-571C-4341-8D53-E53222F534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4027A-3026-4633-B5F9-AC155BCC1E9D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6D114-571C-4341-8D53-E53222F534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Админ\Рабочий стол\пластилин фото\DSC037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0" name="WordArt 6"/>
          <p:cNvSpPr>
            <a:spLocks noChangeArrowheads="1" noChangeShapeType="1" noTextEdit="1"/>
          </p:cNvSpPr>
          <p:nvPr/>
        </p:nvSpPr>
        <p:spPr bwMode="auto">
          <a:xfrm>
            <a:off x="359024" y="548680"/>
            <a:ext cx="8784976" cy="1656184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rtl="0"/>
            <a:endParaRPr lang="ru-RU" sz="2400" kern="10" spc="0" dirty="0">
              <a:ln w="9525">
                <a:solidFill>
                  <a:srgbClr val="002060"/>
                </a:solidFill>
                <a:round/>
                <a:headEnd/>
                <a:tailEnd/>
              </a:ln>
              <a:solidFill>
                <a:srgbClr val="2AC648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031" name="WordArt 7"/>
          <p:cNvSpPr>
            <a:spLocks noChangeArrowheads="1" noChangeShapeType="1" noTextEdit="1"/>
          </p:cNvSpPr>
          <p:nvPr/>
        </p:nvSpPr>
        <p:spPr bwMode="auto">
          <a:xfrm>
            <a:off x="1595670" y="2942946"/>
            <a:ext cx="6187017" cy="432048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endParaRPr lang="ru-RU" sz="3600" kern="10" spc="0" dirty="0">
              <a:ln w="9525">
                <a:solidFill>
                  <a:srgbClr val="00206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4536504"/>
          </a:xfrm>
        </p:spPr>
        <p:txBody>
          <a:bodyPr>
            <a:normAutofit fontScale="90000"/>
          </a:bodyPr>
          <a:lstStyle/>
          <a:p>
            <a:r>
              <a:rPr lang="ru-RU" sz="3600" kern="1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2AC648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/>
            </a:r>
            <a:br>
              <a:rPr lang="ru-RU" sz="3600" kern="1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2AC648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</a:br>
            <a:r>
              <a:rPr lang="ru-RU" sz="3600" kern="1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2AC648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/>
            </a:r>
            <a:br>
              <a:rPr lang="ru-RU" sz="3600" kern="1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2AC648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</a:br>
            <a:r>
              <a:rPr lang="ru-RU" sz="3600" kern="1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2AC648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/>
            </a:r>
            <a:br>
              <a:rPr lang="ru-RU" sz="3600" kern="1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2AC648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</a:br>
            <a:r>
              <a:rPr lang="ru-RU" sz="3600" kern="1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2AC648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/>
            </a:r>
            <a:br>
              <a:rPr lang="ru-RU" sz="3600" kern="1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2AC648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</a:br>
            <a:r>
              <a:rPr lang="ru-RU" sz="3600" kern="1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2AC648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Опыт работы</a:t>
            </a:r>
            <a:br>
              <a:rPr lang="ru-RU" sz="3600" kern="1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2AC648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</a:br>
            <a:r>
              <a:rPr lang="ru-RU" sz="3600" kern="1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2AC648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«Формирование пространственного мышления и воображения  у  детей</a:t>
            </a:r>
            <a:br>
              <a:rPr lang="ru-RU" sz="3600" kern="1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2AC648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</a:br>
            <a:r>
              <a:rPr lang="ru-RU" sz="3600" kern="1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2AC648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дошкольного  возраста  в  процессе </a:t>
            </a:r>
            <a:br>
              <a:rPr lang="ru-RU" sz="3600" kern="1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2AC648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</a:br>
            <a:r>
              <a:rPr lang="ru-RU" sz="3600" kern="1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2AC648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приобщения  к  одному  из нетрадиционных   видов   изобразительной   деятельности –</a:t>
            </a:r>
            <a:br>
              <a:rPr lang="ru-RU" sz="3600" kern="1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2AC648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</a:br>
            <a:r>
              <a:rPr lang="ru-RU" sz="3600" kern="10" dirty="0" err="1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2AC648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пластилинографии</a:t>
            </a:r>
            <a:r>
              <a:rPr lang="ru-RU" sz="3600" kern="1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2AC648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»</a:t>
            </a:r>
            <a:br>
              <a:rPr lang="ru-RU" sz="3600" kern="1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2AC648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</a:br>
            <a:r>
              <a:rPr lang="ru-RU" kern="1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2AC648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/>
            </a:r>
            <a:br>
              <a:rPr lang="ru-RU" kern="1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2AC648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</a:br>
            <a:endParaRPr lang="ru-RU" sz="3600" kern="10" dirty="0">
              <a:ln w="9525">
                <a:solidFill>
                  <a:srgbClr val="002060"/>
                </a:solidFill>
                <a:round/>
                <a:headEnd/>
                <a:tailEnd/>
              </a:ln>
              <a:solidFill>
                <a:srgbClr val="2AC648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395536" y="4365104"/>
            <a:ext cx="8496944" cy="2492896"/>
          </a:xfrm>
        </p:spPr>
        <p:txBody>
          <a:bodyPr>
            <a:normAutofit fontScale="77500" lnSpcReduction="20000"/>
          </a:bodyPr>
          <a:lstStyle/>
          <a:p>
            <a:r>
              <a:rPr lang="ru-RU" sz="2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  </a:t>
            </a:r>
          </a:p>
          <a:p>
            <a:endParaRPr lang="ru-RU" sz="2000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  <a:p>
            <a:endParaRPr lang="ru-RU" sz="2000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  <a:p>
            <a:endParaRPr lang="ru-RU" sz="2000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  <a:p>
            <a:pPr algn="l"/>
            <a:r>
              <a:rPr lang="ru-RU" sz="2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                                                                                                                      </a:t>
            </a:r>
            <a:r>
              <a:rPr lang="ru-RU" sz="25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Краснодарский край </a:t>
            </a:r>
          </a:p>
          <a:p>
            <a:pPr algn="l"/>
            <a:r>
              <a:rPr lang="ru-RU" sz="25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                                                                                                    Каневской район ст. Каневская</a:t>
            </a:r>
          </a:p>
          <a:p>
            <a:pPr algn="l"/>
            <a:r>
              <a:rPr lang="ru-RU" sz="25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                                                                                                    МБДОУ  ЦРР  детский сад №2</a:t>
            </a:r>
          </a:p>
          <a:p>
            <a:pPr algn="l"/>
            <a:r>
              <a:rPr lang="ru-RU" sz="25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                                                                                                    воспитатель </a:t>
            </a:r>
          </a:p>
          <a:p>
            <a:pPr algn="l"/>
            <a:r>
              <a:rPr lang="ru-RU" sz="25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                                                                                                    Гранкина Виктория Сергеевна</a:t>
            </a:r>
          </a:p>
          <a:p>
            <a:endParaRPr lang="ru-RU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Documents and Settings\Админ\Рабочий стол\фото на презентацию\пластилин фото\DSC038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5" descr="C:\Documents and Settings\Админ\Рабочий стол\фото на презентацию\пластилин фото\Новая папка\DSC038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04664"/>
            <a:ext cx="6768752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Админ\Рабочий стол\пластилин фото\DSC037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C:\Documents and Settings\Админ\Рабочий стол\Новая папка\DSC038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3960440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2" descr="C:\Documents and Settings\Админ\Рабочий стол\Новая папка\DSC038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88640"/>
            <a:ext cx="3888432" cy="3168352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4" descr="C:\Documents and Settings\Админ\Рабочий стол\Новая папка\DSC038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3356992"/>
            <a:ext cx="4248472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\Рабочий стол\пластилин фото\DSC038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1" name="Picture 1" descr="C:\Documents and Settings\Админ\Рабочий стол\фото на презентацию\DSC038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548680"/>
            <a:ext cx="7416824" cy="565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\Рабочий стол\пластилин фото\DSC037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313" name="WordArt 1"/>
          <p:cNvSpPr>
            <a:spLocks noChangeArrowheads="1" noChangeShapeType="1" noTextEdit="1"/>
          </p:cNvSpPr>
          <p:nvPr/>
        </p:nvSpPr>
        <p:spPr bwMode="auto">
          <a:xfrm>
            <a:off x="899592" y="3140968"/>
            <a:ext cx="7488832" cy="28803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Адрес: Ст.Каневская Ул.Гагарина,16</a:t>
            </a:r>
          </a:p>
          <a:p>
            <a:pPr algn="ctr" rtl="0"/>
            <a:r>
              <a:rPr lang="ru-RU" sz="36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тел: 8-861-64-7-37-50</a:t>
            </a:r>
          </a:p>
          <a:p>
            <a:pPr algn="ctr" rtl="0"/>
            <a:r>
              <a:rPr lang="ru-RU" sz="3600" b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Эл.адрес</a:t>
            </a:r>
            <a:r>
              <a:rPr lang="ru-RU" sz="36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niezabudka1988@mail</a:t>
            </a:r>
            <a:r>
              <a:rPr lang="ru-RU" sz="36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  <a:r>
              <a:rPr lang="ru-RU" sz="3600" b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ru</a:t>
            </a:r>
            <a:endParaRPr lang="ru-RU" sz="36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3314" name="WordArt 2"/>
          <p:cNvSpPr>
            <a:spLocks noChangeArrowheads="1" noChangeShapeType="1" noTextEdit="1"/>
          </p:cNvSpPr>
          <p:nvPr/>
        </p:nvSpPr>
        <p:spPr bwMode="auto">
          <a:xfrm>
            <a:off x="467544" y="404664"/>
            <a:ext cx="8208912" cy="20882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Спасибо за внимание!</a:t>
            </a:r>
          </a:p>
          <a:p>
            <a:pPr algn="ctr" rtl="0"/>
            <a:r>
              <a:rPr lang="ru-RU" sz="36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Мы открыты для сотрудничества!</a:t>
            </a:r>
            <a:endParaRPr lang="ru-RU" sz="36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43</Words>
  <Application>Microsoft Office PowerPoint</Application>
  <PresentationFormat>Экран (4:3)</PresentationFormat>
  <Paragraphs>15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    Опыт работы «Формирование пространственного мышления и воображения  у  детей дошкольного  возраста  в  процессе  приобщения  к  одному  из нетрадиционных   видов   изобразительной   деятельности – пластилинографии»  </vt:lpstr>
      <vt:lpstr>Слайд 2</vt:lpstr>
      <vt:lpstr>Слайд 3</vt:lpstr>
      <vt:lpstr>Слайд 4</vt:lpstr>
      <vt:lpstr>Слайд 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83</cp:revision>
  <dcterms:created xsi:type="dcterms:W3CDTF">2012-09-12T07:58:28Z</dcterms:created>
  <dcterms:modified xsi:type="dcterms:W3CDTF">2015-10-21T12:01:34Z</dcterms:modified>
</cp:coreProperties>
</file>