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5" r:id="rId3"/>
    <p:sldId id="266" r:id="rId4"/>
    <p:sldId id="267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4660"/>
  </p:normalViewPr>
  <p:slideViewPr>
    <p:cSldViewPr>
      <p:cViewPr varScale="1">
        <p:scale>
          <a:sx n="73" d="100"/>
          <a:sy n="73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AEA6-9AF6-4F45-8669-263049C14FC1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7FD0-A09F-41E7-84C8-9A1BCF6A0C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99608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AEA6-9AF6-4F45-8669-263049C14FC1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7FD0-A09F-41E7-84C8-9A1BCF6A0C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9915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AEA6-9AF6-4F45-8669-263049C14FC1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7FD0-A09F-41E7-84C8-9A1BCF6A0C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06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AEA6-9AF6-4F45-8669-263049C14FC1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7FD0-A09F-41E7-84C8-9A1BCF6A0C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609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AEA6-9AF6-4F45-8669-263049C14FC1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7FD0-A09F-41E7-84C8-9A1BCF6A0C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7907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AEA6-9AF6-4F45-8669-263049C14FC1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7FD0-A09F-41E7-84C8-9A1BCF6A0C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6103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AEA6-9AF6-4F45-8669-263049C14FC1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7FD0-A09F-41E7-84C8-9A1BCF6A0C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286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AEA6-9AF6-4F45-8669-263049C14FC1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7FD0-A09F-41E7-84C8-9A1BCF6A0C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955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AEA6-9AF6-4F45-8669-263049C14FC1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7FD0-A09F-41E7-84C8-9A1BCF6A0C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7950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AEA6-9AF6-4F45-8669-263049C14FC1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7FD0-A09F-41E7-84C8-9A1BCF6A0C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1445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2AEA6-9AF6-4F45-8669-263049C14FC1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E7FD0-A09F-41E7-84C8-9A1BCF6A0C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346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2AEA6-9AF6-4F45-8669-263049C14FC1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E7FD0-A09F-41E7-84C8-9A1BCF6A0C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582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545" y="188640"/>
            <a:ext cx="910845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Все профессии нужны</a:t>
            </a:r>
            <a:endParaRPr lang="ru-RU" sz="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96136" y="4293096"/>
            <a:ext cx="3347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Презентацию составила:</a:t>
            </a:r>
          </a:p>
          <a:p>
            <a:r>
              <a:rPr lang="ru-RU" dirty="0" smtClean="0"/>
              <a:t>            воспитатель </a:t>
            </a:r>
          </a:p>
          <a:p>
            <a:r>
              <a:rPr lang="ru-RU" dirty="0" err="1" smtClean="0"/>
              <a:t>Дубовикова</a:t>
            </a:r>
            <a:r>
              <a:rPr lang="ru-RU" dirty="0" smtClean="0"/>
              <a:t> Наталья Сергеевна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122" name="Picture 2" descr="http://slovenskyjazyk.info/wp-content/uploads/2015/01/profes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5328592" cy="47919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9245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762603" y="188640"/>
            <a:ext cx="5863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Отгадай загадки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556792"/>
            <a:ext cx="3600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Тревожный </a:t>
            </a:r>
            <a:r>
              <a:rPr lang="ru-RU" dirty="0" smtClean="0"/>
              <a:t>номер «01</a:t>
            </a:r>
            <a:r>
              <a:rPr lang="ru-RU" dirty="0" smtClean="0"/>
              <a:t>»,</a:t>
            </a:r>
            <a:endParaRPr lang="ru-RU" dirty="0" smtClean="0"/>
          </a:p>
          <a:p>
            <a:r>
              <a:rPr lang="ru-RU" dirty="0" smtClean="0"/>
              <a:t>Ты не останешься один.</a:t>
            </a:r>
          </a:p>
          <a:p>
            <a:r>
              <a:rPr lang="ru-RU" dirty="0" smtClean="0"/>
              <a:t>Гудят пронзительно сирены-</a:t>
            </a:r>
          </a:p>
          <a:p>
            <a:r>
              <a:rPr lang="ru-RU" dirty="0" smtClean="0"/>
              <a:t>Начало для пожарной смены:</a:t>
            </a:r>
          </a:p>
          <a:p>
            <a:r>
              <a:rPr lang="ru-RU" dirty="0" smtClean="0"/>
              <a:t>Необходимо им спешить,</a:t>
            </a:r>
          </a:p>
          <a:p>
            <a:r>
              <a:rPr lang="ru-RU" dirty="0" smtClean="0"/>
              <a:t>Пожар опасный потушить </a:t>
            </a:r>
            <a:endParaRPr lang="ru-RU" dirty="0" smtClean="0"/>
          </a:p>
          <a:p>
            <a:r>
              <a:rPr lang="ru-RU" dirty="0" smtClean="0"/>
              <a:t>                 (пожарные)</a:t>
            </a:r>
            <a:endParaRPr lang="ru-RU" dirty="0"/>
          </a:p>
        </p:txBody>
      </p:sp>
      <p:pic>
        <p:nvPicPr>
          <p:cNvPr id="4100" name="Picture 4" descr="http://cdn4.imgbb.ru/user/66/662303/201504/5b386489f110d82da29860620758f7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124744"/>
            <a:ext cx="5259866" cy="57332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25277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s4.pic4you.ru/y2014/05-23/24687/4408793-thum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0"/>
            <a:ext cx="4176464" cy="661552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9512" y="3212976"/>
            <a:ext cx="34563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Он с утра на кухне нашей</a:t>
            </a:r>
          </a:p>
          <a:p>
            <a:r>
              <a:rPr lang="ru-RU" dirty="0" smtClean="0"/>
              <a:t>Варит суп, компот и кашу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                 (</a:t>
            </a:r>
            <a:r>
              <a:rPr lang="ru-RU" dirty="0" smtClean="0"/>
              <a:t>повар)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1.bp.blogspot.com/-7L63VxK412g/Ubv2maIrHyI/AAAAAAAARMw/QdJm1nab3j4/s1600/aibolit_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0"/>
            <a:ext cx="5184576" cy="666826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404664"/>
            <a:ext cx="3024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Если заболело ухо,</a:t>
            </a:r>
          </a:p>
          <a:p>
            <a:r>
              <a:rPr lang="ru-RU" dirty="0" smtClean="0"/>
              <a:t>Если в горле стало сухо.</a:t>
            </a:r>
          </a:p>
          <a:p>
            <a:r>
              <a:rPr lang="ru-RU" dirty="0" smtClean="0"/>
              <a:t>Не волнуйся и не плач -</a:t>
            </a:r>
          </a:p>
          <a:p>
            <a:r>
              <a:rPr lang="ru-RU" dirty="0" smtClean="0"/>
              <a:t>Ведь тебе поможет … (врач)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User\Desktop\7685674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58304"/>
            <a:ext cx="4503108" cy="679969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9512" y="18864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Мастер делает причёску</a:t>
            </a:r>
          </a:p>
          <a:p>
            <a:r>
              <a:rPr lang="ru-RU" dirty="0" smtClean="0"/>
              <a:t>Феном, щёткой и расчёской,</a:t>
            </a:r>
          </a:p>
          <a:p>
            <a:r>
              <a:rPr lang="ru-RU" dirty="0" smtClean="0"/>
              <a:t>Пышно локоны завьёт,</a:t>
            </a:r>
          </a:p>
          <a:p>
            <a:r>
              <a:rPr lang="ru-RU" dirty="0" smtClean="0"/>
              <a:t>Чёлку щёткою взобьёт,</a:t>
            </a:r>
          </a:p>
          <a:p>
            <a:r>
              <a:rPr lang="ru-RU" dirty="0" smtClean="0"/>
              <a:t>Всё в его руках горит-</a:t>
            </a:r>
          </a:p>
          <a:p>
            <a:r>
              <a:rPr lang="ru-RU" dirty="0" smtClean="0"/>
              <a:t>Он изменит внешний вид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             (</a:t>
            </a:r>
            <a:r>
              <a:rPr lang="ru-RU" dirty="0" smtClean="0"/>
              <a:t>парикмахер)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900igr.net/datas/chelovek/Professii-5.files/0007-007-Prodave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6672"/>
            <a:ext cx="8244407" cy="618330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55576" y="90872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У него </a:t>
            </a:r>
            <a:r>
              <a:rPr lang="ru-RU" dirty="0" smtClean="0"/>
              <a:t>товаров горы-</a:t>
            </a:r>
            <a:endParaRPr lang="ru-RU" dirty="0" smtClean="0"/>
          </a:p>
          <a:p>
            <a:r>
              <a:rPr lang="ru-RU" dirty="0" smtClean="0"/>
              <a:t>Огурцы и помидоры.</a:t>
            </a:r>
          </a:p>
          <a:p>
            <a:r>
              <a:rPr lang="ru-RU" dirty="0" smtClean="0"/>
              <a:t>Кабачки, капуста, мёд-</a:t>
            </a:r>
          </a:p>
          <a:p>
            <a:r>
              <a:rPr lang="ru-RU" dirty="0" smtClean="0"/>
              <a:t>Всё он людям продаёт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       (</a:t>
            </a:r>
            <a:r>
              <a:rPr lang="ru-RU" dirty="0" smtClean="0"/>
              <a:t>продавец)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vdvsp.ru/pic/news/14318795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87624" y="191683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Разгребает снег лопатой,</a:t>
            </a:r>
          </a:p>
          <a:p>
            <a:r>
              <a:rPr lang="ru-RU" dirty="0" smtClean="0"/>
              <a:t>Подметает двор метлой.</a:t>
            </a:r>
          </a:p>
          <a:p>
            <a:r>
              <a:rPr lang="ru-RU" dirty="0" smtClean="0"/>
              <a:t>Догадались ли, ребята,</a:t>
            </a:r>
          </a:p>
          <a:p>
            <a:r>
              <a:rPr lang="ru-RU" dirty="0" smtClean="0"/>
              <a:t>Кто следит за чистотой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         (</a:t>
            </a:r>
            <a:r>
              <a:rPr lang="ru-RU" dirty="0" smtClean="0"/>
              <a:t>дворник)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http://www.gisfactory.com/wp-content/uploads/23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68760"/>
            <a:ext cx="7953122" cy="532859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1520" y="18864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Мы работаем бригадой,</a:t>
            </a:r>
          </a:p>
          <a:p>
            <a:r>
              <a:rPr lang="ru-RU" dirty="0" smtClean="0"/>
              <a:t>Нам везёт песок, бетон.</a:t>
            </a:r>
          </a:p>
          <a:p>
            <a:r>
              <a:rPr lang="ru-RU" dirty="0" smtClean="0"/>
              <a:t>Дружно потрудиться надо,</a:t>
            </a:r>
          </a:p>
          <a:p>
            <a:r>
              <a:rPr lang="ru-RU" dirty="0" smtClean="0"/>
              <a:t>Чтоб построить новый дом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     (</a:t>
            </a:r>
            <a:r>
              <a:rPr lang="ru-RU" dirty="0" smtClean="0"/>
              <a:t>строители)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175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User</cp:lastModifiedBy>
  <cp:revision>38</cp:revision>
  <dcterms:created xsi:type="dcterms:W3CDTF">2013-10-05T09:50:53Z</dcterms:created>
  <dcterms:modified xsi:type="dcterms:W3CDTF">2015-10-22T18:00:17Z</dcterms:modified>
</cp:coreProperties>
</file>