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F9A3-B63C-4999-A14A-D521EBF0956F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1C5CE-CAB2-465D-A10A-FB179AB2CB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2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2014-02-14T18:50:16Z</dcterms:created>
  <dcterms:modified xsi:type="dcterms:W3CDTF">2014-02-14T18:56:57Z</dcterms:modified>
</cp:coreProperties>
</file>