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2" d="100"/>
          <a:sy n="72" d="100"/>
        </p:scale>
        <p:origin x="-179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006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53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000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70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276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37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12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73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54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563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38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523" y="0"/>
            <a:ext cx="1727924" cy="17279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6390963">
            <a:off x="-1497911" y="988636"/>
            <a:ext cx="3640842" cy="15412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6390963">
            <a:off x="-1494116" y="4292847"/>
            <a:ext cx="3683324" cy="155927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777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148B-ABAF-429F-BA8C-0A9B5C0E308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82F0-8A72-471B-ADA2-3C4B0668576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79172" y="4260973"/>
            <a:ext cx="2764828" cy="25970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274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k.org.ua/wp-content/uploads/2014/05/0_7eb91_fcb2a27f_orig.png" TargetMode="External"/><Relationship Id="rId2" Type="http://schemas.openxmlformats.org/officeDocument/2006/relationships/hyperlink" Target="http://img.liveinternet.ru/images/attach/1/3509/3509884_268407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vtyumene.ru/wp-content/uploads/2014/04/khor_detej.png" TargetMode="External"/><Relationship Id="rId4" Type="http://schemas.openxmlformats.org/officeDocument/2006/relationships/hyperlink" Target="http://deweybloggen.blogg.kb.se/files/2013/04/music_notes_png_by_doloresdevelde-d5gt351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783" y="1351722"/>
            <a:ext cx="7772400" cy="1707667"/>
          </a:xfrm>
        </p:spPr>
        <p:txBody>
          <a:bodyPr>
            <a:noAutofit/>
          </a:bodyPr>
          <a:lstStyle/>
          <a:p>
            <a:r>
              <a:rPr lang="ru-RU" b="1" dirty="0" smtClean="0"/>
              <a:t>Дмитрий Дмитриевич Шостакович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3634" y="3167269"/>
            <a:ext cx="2663688" cy="3458817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Краткая биография для детей старшего дошкольного возраста </a:t>
            </a:r>
          </a:p>
          <a:p>
            <a:endParaRPr lang="ru-RU" b="1" dirty="0" smtClean="0"/>
          </a:p>
          <a:p>
            <a:r>
              <a:rPr lang="ru-RU" b="1" dirty="0" err="1" smtClean="0"/>
              <a:t>Муз.рук.МБДОУ</a:t>
            </a:r>
            <a:r>
              <a:rPr lang="ru-RU" b="1" dirty="0" smtClean="0"/>
              <a:t> г.Иркутска детского сада № 126 Кучер Н.А.</a:t>
            </a:r>
            <a:endParaRPr lang="ru-RU" b="1" dirty="0"/>
          </a:p>
        </p:txBody>
      </p:sp>
      <p:sp>
        <p:nvSpPr>
          <p:cNvPr id="1028" name="AutoShape 4" descr="Картинки по запросу биография шостакович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биография шостакович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www.hrono.ru/img/portrety/shostakov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162" y="3087757"/>
            <a:ext cx="4506685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713" y="119270"/>
            <a:ext cx="4153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Источники изображений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86678" y="1006012"/>
            <a:ext cx="6811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+mj-lt"/>
                <a:hlinkClick r:id="rId2"/>
              </a:rPr>
              <a:t>http://</a:t>
            </a:r>
            <a:r>
              <a:rPr lang="ru-RU" b="1" dirty="0" smtClean="0">
                <a:latin typeface="+mj-lt"/>
                <a:hlinkClick r:id="rId2"/>
              </a:rPr>
              <a:t>img.liveinternet.ru/images/attach/1/3509/3509884_2684078.jpg</a:t>
            </a:r>
            <a:r>
              <a:rPr lang="ru-RU" b="1" dirty="0" smtClean="0">
                <a:latin typeface="+mj-lt"/>
              </a:rPr>
              <a:t>    фоновый рисунок  </a:t>
            </a:r>
            <a:endParaRPr lang="ru-RU" b="1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hlinkClick r:id="rId3"/>
              </a:rPr>
              <a:t>http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hlinkClick r:id="rId3"/>
              </a:rPr>
              <a:t>://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hlinkClick r:id="rId3"/>
              </a:rPr>
              <a:t>nak.org.ua/wp-content/uploads/2014/05/0_7eb91_fcb2a27f_orig.png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ноты 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цветные</a:t>
            </a:r>
          </a:p>
          <a:p>
            <a:r>
              <a:rPr lang="ru-RU" b="1" dirty="0">
                <a:latin typeface="+mj-lt"/>
                <a:hlinkClick r:id="rId4"/>
              </a:rPr>
              <a:t>http://</a:t>
            </a:r>
            <a:r>
              <a:rPr lang="ru-RU" b="1" dirty="0" smtClean="0">
                <a:latin typeface="+mj-lt"/>
                <a:hlinkClick r:id="rId4"/>
              </a:rPr>
              <a:t>deweybloggen.blogg.kb.se/files/2013/04/music_notes_png_by_doloresdevelde-d5gt351.png</a:t>
            </a:r>
            <a:r>
              <a:rPr lang="ru-RU" b="1" dirty="0" smtClean="0">
                <a:latin typeface="+mj-lt"/>
              </a:rPr>
              <a:t>   </a:t>
            </a:r>
            <a:r>
              <a:rPr lang="ru-RU" b="1" dirty="0">
                <a:latin typeface="+mj-lt"/>
              </a:rPr>
              <a:t>цветные </a:t>
            </a:r>
            <a:r>
              <a:rPr lang="ru-RU" b="1" dirty="0" smtClean="0">
                <a:latin typeface="+mj-lt"/>
              </a:rPr>
              <a:t>ноты</a:t>
            </a:r>
          </a:p>
          <a:p>
            <a:r>
              <a:rPr lang="ru-RU" b="1" dirty="0">
                <a:hlinkClick r:id="rId5"/>
              </a:rPr>
              <a:t>http://</a:t>
            </a:r>
            <a:r>
              <a:rPr lang="ru-RU" b="1" dirty="0" smtClean="0">
                <a:hlinkClick r:id="rId5"/>
              </a:rPr>
              <a:t>vtyumene.ru/wp-content/uploads/2014/04/khor_detej.png</a:t>
            </a:r>
            <a:r>
              <a:rPr lang="ru-RU" b="1" dirty="0" smtClean="0"/>
              <a:t>   </a:t>
            </a:r>
            <a:r>
              <a:rPr lang="ru-RU" b="1" dirty="0"/>
              <a:t>дети </a:t>
            </a:r>
            <a:r>
              <a:rPr lang="ru-RU" b="1" dirty="0" smtClean="0"/>
              <a:t>поющие</a:t>
            </a:r>
            <a:endParaRPr lang="ru-RU" b="1" dirty="0"/>
          </a:p>
          <a:p>
            <a:endParaRPr lang="ru-RU" b="1" dirty="0">
              <a:latin typeface="+mj-lt"/>
            </a:endParaRPr>
          </a:p>
          <a:p>
            <a:pPr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2661" y="4053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Вы можете использовать данное оформление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для создания своих презентаций,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но в своей презентации вы должны указать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источник шаблона: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Кулакова Наталья Ивановна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учитель начальных классов 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ГУО «СШ № 26 г. Гродно», Беларусь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4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8585" cy="1967257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Родился 12 сентября 1906 году в городе Санкт-Петербурге. У него были 2 сестры – Зоя, младшая, была ветеринаром, а старшая – Мария – великой пианисткой.</a:t>
            </a:r>
            <a:br>
              <a:rPr lang="ru-RU" sz="2000" dirty="0" smtClean="0"/>
            </a:br>
            <a:r>
              <a:rPr lang="ru-RU" sz="2000" dirty="0" smtClean="0"/>
              <a:t>Он жил в очень трудное и голодное время, поэтому его семье пришлось переехать в Крым, чтобы лечиться. </a:t>
            </a:r>
            <a:br>
              <a:rPr lang="ru-RU" sz="2000" dirty="0" smtClean="0"/>
            </a:br>
            <a:r>
              <a:rPr lang="ru-RU" sz="2000" dirty="0" smtClean="0"/>
              <a:t>Уже в 19 лет он стал известным композитором и пианистом.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  <p:pic>
        <p:nvPicPr>
          <p:cNvPr id="4" name="Содержимое 3" descr="21d2ff31889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3474" y="2226366"/>
            <a:ext cx="6526307" cy="43314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41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Дмитрий писал музыку для фильмов, балета и театра – так он зарабатывал на жизнь.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files.vm.ru/photo/vecherka/2013/09/doc6bz45ufhdblbp4gz4p6_800_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101" y="1895062"/>
            <a:ext cx="6078977" cy="4141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39132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Но не всем нравилась его музыка, потому что она отличалась – она была новой, рассказывала так, как есть на самом деле. Поэтому в 1936 году, когда ему было 30 лет, его признали врагом народа и запретили писать музыку, а всем остальным – ее слушать.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1024" y="2875723"/>
            <a:ext cx="7886700" cy="3538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img1.liveinternet.ru/images/attach/c/7/94/777/94777905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5127" y="2014330"/>
            <a:ext cx="3409943" cy="4843669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8812695" y="-3021497"/>
            <a:ext cx="5075582" cy="40286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-5459896" y="-3591339"/>
            <a:ext cx="5632174" cy="42804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16303 0.18918 L -0.78924 0.75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14 0.19611 L 0.81371 0.79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" y="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069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 те страшные годы был период, когда в течение многих месяцев композитор жил, ожидая ареста в любой момент. Он ложился спать одетым и имел наготове небольшой чемоданчик.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www.s.go812.ru/section/newsIcon/subdir/full/upload/images/news/icon/dmitri-shostakovich-web_141165370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3962" y="3101010"/>
            <a:ext cx="5051251" cy="3367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80214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Во время войны 1941 года композитор сочинил свою известную Ленинградскую симфонию, которой он подбодрил народ, настроил на победу, показал в музыке, что русский народ – непобедим. Эта симфония принесла ему большую </a:t>
            </a:r>
            <a:r>
              <a:rPr lang="ru-RU" sz="3100" b="1" dirty="0" smtClean="0"/>
              <a:t>славу.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img0.liveinternet.ru/images/attach/c/7/97/629/97629558_Dmitriy_SHostakovich_na_zanyatiyah_po_tusheniyu_aviabomb_Leningrad_iyul_1941_go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0567" y="2284964"/>
            <a:ext cx="5715000" cy="416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885" y="325369"/>
            <a:ext cx="7886700" cy="227205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Но по-прежнему, его музыку не понимали, ведь он отображал в ней все, что ему пришлось пережить: боль, горесть, ужас тех времен, в которые жил композитор.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e7e59e95d6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1739" y="1893645"/>
            <a:ext cx="3738897" cy="49643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Умер он от болезни сердца, 9 августа 1975 года, в Москве.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4" name="Содержимое 3" descr="fe7a008bcf9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7871" y="1825625"/>
            <a:ext cx="6848007" cy="4351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467" y="206140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7771" y="4041913"/>
            <a:ext cx="7886700" cy="21350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611205"/>
      </a:hlink>
      <a:folHlink>
        <a:srgbClr val="C3260C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296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Дмитрий Дмитриевич Шостакович</vt:lpstr>
      <vt:lpstr>Родился 12 сентября 1906 году в городе Санкт-Петербурге. У него были 2 сестры – Зоя, младшая, была ветеринаром, а старшая – Мария – великой пианисткой. Он жил в очень трудное и голодное время, поэтому его семье пришлось переехать в Крым, чтобы лечиться.  Уже в 19 лет он стал известным композитором и пианистом. </vt:lpstr>
      <vt:lpstr>Дмитрий писал музыку для фильмов, балета и театра – так он зарабатывал на жизнь. </vt:lpstr>
      <vt:lpstr>Но не всем нравилась его музыка, потому что она отличалась – она была новой, рассказывала так, как есть на самом деле. Поэтому в 1936 году, когда ему было 30 лет, его признали врагом народа и запретили писать музыку, а всем остальным – ее слушать. </vt:lpstr>
      <vt:lpstr>В те страшные годы был период, когда в течение многих месяцев композитор жил, ожидая ареста в любой момент. Он ложился спать одетым и имел наготове небольшой чемоданчик. </vt:lpstr>
      <vt:lpstr>Во время войны 1941 года композитор сочинил свою известную Ленинградскую симфонию, которой он подбодрил народ, настроил на победу, показал в музыке, что русский народ – непобедим. Эта симфония принесла ему большую славу. </vt:lpstr>
      <vt:lpstr>Но по-прежнему, его музыку не понимали, ведь он отображал в ней все, что ему пришлось пережить: боль, горесть, ужас тех времен, в которые жил композитор. </vt:lpstr>
      <vt:lpstr>Умер он от болезни сердца, 9 августа 1975 года, в Москве. </vt:lpstr>
      <vt:lpstr>Спасибо за внимание!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lord 1</cp:lastModifiedBy>
  <cp:revision>12</cp:revision>
  <dcterms:created xsi:type="dcterms:W3CDTF">2014-07-11T18:51:40Z</dcterms:created>
  <dcterms:modified xsi:type="dcterms:W3CDTF">2015-10-24T01:53:43Z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