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9" name="Рисунок 8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344816" cy="18722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ПТИЧИЙ ДОМИК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5040560" cy="31683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ВЫСТАВКА ТВОРЧЕСКИХ РАБОТ СОВМЕСТНО С РОДИТЕЛЯМИ</a:t>
            </a:r>
          </a:p>
          <a:p>
            <a:endParaRPr lang="ru-RU" dirty="0" smtClean="0"/>
          </a:p>
          <a:p>
            <a:r>
              <a:rPr lang="ru-RU" sz="2800" dirty="0" smtClean="0"/>
              <a:t>ВОСПИТАТЕЛЬ: ВОЛКОВА Н.А.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34" y="116632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" y="1484784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94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568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94" y="146688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99" y="196254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8513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2574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966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тичий дом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Птичий домик</Template>
  <TotalTime>9</TotalTime>
  <Words>13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Птичий домик</vt:lpstr>
      <vt:lpstr>ПТИЧИЙ ДОМИК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ПТИЧИЙ ДОМИК</dc:title>
  <dc:creator>Наталья</dc:creator>
  <cp:lastModifiedBy>Наталья</cp:lastModifiedBy>
  <cp:revision>4</cp:revision>
  <dcterms:created xsi:type="dcterms:W3CDTF">2015-08-18T10:06:51Z</dcterms:created>
  <dcterms:modified xsi:type="dcterms:W3CDTF">2015-08-18T10:18:50Z</dcterms:modified>
</cp:coreProperties>
</file>