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9151_html_m7ff372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68580"/>
            <a:ext cx="6807325" cy="92125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87624"/>
            <a:ext cx="6858000" cy="115212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Мудрые советы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2339752"/>
            <a:ext cx="4800600" cy="5178648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 </a:t>
            </a:r>
            <a:endParaRPr lang="ru-RU" dirty="0" smtClean="0"/>
          </a:p>
          <a:p>
            <a:pPr>
              <a:lnSpc>
                <a:spcPct val="170000"/>
              </a:lnSpc>
            </a:pPr>
            <a:r>
              <a:rPr lang="ru-RU" sz="4700" b="1" dirty="0" smtClean="0"/>
              <a:t> </a:t>
            </a:r>
            <a:r>
              <a:rPr lang="ru-RU" sz="5100" b="1" dirty="0" smtClean="0">
                <a:solidFill>
                  <a:schemeClr val="tx1"/>
                </a:solidFill>
              </a:rPr>
              <a:t>Подготовим </a:t>
            </a:r>
            <a:r>
              <a:rPr lang="ru-RU" sz="5100" b="1" dirty="0" smtClean="0">
                <a:solidFill>
                  <a:schemeClr val="tx1"/>
                </a:solidFill>
              </a:rPr>
              <a:t>дошкольника к самостоятельной жизни среди сверстников, попытаемся научить его простым правилам детского «</a:t>
            </a:r>
            <a:r>
              <a:rPr lang="ru-RU" sz="5100" b="1" dirty="0" smtClean="0">
                <a:solidFill>
                  <a:schemeClr val="tx1"/>
                </a:solidFill>
              </a:rPr>
              <a:t>общежития»</a:t>
            </a:r>
            <a:endParaRPr lang="ru-RU" sz="5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894412" cy="965456"/>
          </a:xfrm>
        </p:spPr>
        <p:txBody>
          <a:bodyPr>
            <a:noAutofit/>
          </a:bodyPr>
          <a:lstStyle/>
          <a:p>
            <a:pPr lvl="0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отнимай чужого, но и не все 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отдавай.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5e8dd58436c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720" y="2051720"/>
            <a:ext cx="5184576" cy="328067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6084168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00B050"/>
                </a:solidFill>
              </a:rPr>
              <a:t>Попросили – дай, пытаются отнять – старайся защититься.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66184"/>
            <a:ext cx="6858000" cy="3773768"/>
          </a:xfrm>
        </p:spPr>
        <p:txBody>
          <a:bodyPr>
            <a:normAutofit/>
          </a:bodyPr>
          <a:lstStyle/>
          <a:p>
            <a:pPr lvl="0"/>
            <a:r>
              <a:rPr lang="ru-RU" sz="4800" b="1" dirty="0" smtClean="0">
                <a:solidFill>
                  <a:srgbClr val="0070C0"/>
                </a:solidFill>
              </a:rPr>
              <a:t>Не дерись без обиды.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Не обижайся без дела.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Сам ни к кому не приставай.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0_74f5e_7397cdaf_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648" y="3433021"/>
            <a:ext cx="3312368" cy="5710979"/>
          </a:xfrm>
        </p:spPr>
      </p:pic>
      <p:pic>
        <p:nvPicPr>
          <p:cNvPr id="11" name="Рисунок 10" descr="0_74f5f_1afb4d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5064" y="3724012"/>
            <a:ext cx="2852936" cy="51559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6172200" cy="2267744"/>
          </a:xfrm>
        </p:spPr>
        <p:txBody>
          <a:bodyPr>
            <a:normAutofit fontScale="90000"/>
          </a:bodyPr>
          <a:lstStyle/>
          <a:p>
            <a:pPr lvl="0"/>
            <a:r>
              <a:rPr lang="ru-RU" sz="5300" b="1" dirty="0" smtClean="0">
                <a:solidFill>
                  <a:srgbClr val="7030A0"/>
                </a:solidFill>
              </a:rPr>
              <a:t>Зовут играть – иди, не зовут – попросись, это не стыдно.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0fa4fe3582f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4384"/>
          <a:stretch>
            <a:fillRect/>
          </a:stretch>
        </p:blipFill>
        <p:spPr>
          <a:xfrm>
            <a:off x="-387424" y="2339752"/>
            <a:ext cx="8087255" cy="2880319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5292080"/>
            <a:ext cx="6525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Не дразни, не канючь, не выпрашивай ничего. Никого два раза ни о чем не проси.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470987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Из-за отметок не плачь, будь гордым. С учителем за отметки не спорь, и на учителя за отметки не обижайся. Делай уроки, а какие будут отметки, такие и будут.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bf968aeab5a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8841" y="4267971"/>
            <a:ext cx="4869160" cy="487602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51520"/>
            <a:ext cx="6172200" cy="1638664"/>
          </a:xfrm>
        </p:spPr>
        <p:txBody>
          <a:bodyPr>
            <a:normAutofit fontScale="90000"/>
          </a:bodyPr>
          <a:lstStyle/>
          <a:p>
            <a:pPr lvl="0"/>
            <a:r>
              <a:rPr lang="ru-RU" sz="5300" b="1" dirty="0" smtClean="0"/>
              <a:t>Не ябедничай за спиной у товарищей.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a16a87fd0d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656" y="1331640"/>
            <a:ext cx="6239675" cy="3600400"/>
          </a:xfrm>
        </p:spPr>
      </p:pic>
      <p:sp>
        <p:nvSpPr>
          <p:cNvPr id="5" name="Прямоугольник 4"/>
          <p:cNvSpPr/>
          <p:nvPr/>
        </p:nvSpPr>
        <p:spPr>
          <a:xfrm>
            <a:off x="260648" y="5148064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/>
              <a:t>Почаще говори: давай дружить, давай играть, давай водиться, давай вместе домой пойдем.</a:t>
            </a:r>
            <a:endParaRPr lang="ru-RU" sz="4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52120"/>
            <a:ext cx="6858000" cy="3491880"/>
          </a:xfrm>
        </p:spPr>
        <p:txBody>
          <a:bodyPr>
            <a:normAutofit fontScale="90000"/>
          </a:bodyPr>
          <a:lstStyle/>
          <a:p>
            <a:pPr lvl="0"/>
            <a:r>
              <a:rPr lang="ru-RU" sz="5300" b="1" dirty="0" smtClean="0"/>
              <a:t>Не будь </a:t>
            </a:r>
            <a:r>
              <a:rPr lang="ru-RU" sz="5300" b="1" dirty="0" err="1" smtClean="0"/>
              <a:t>грязнулей</a:t>
            </a:r>
            <a:r>
              <a:rPr lang="ru-RU" sz="5300" b="1" dirty="0" smtClean="0"/>
              <a:t>, дети </a:t>
            </a:r>
            <a:r>
              <a:rPr lang="ru-RU" sz="5300" b="1" dirty="0" err="1" smtClean="0"/>
              <a:t>грязнуль</a:t>
            </a:r>
            <a:r>
              <a:rPr lang="ru-RU" sz="5300" b="1" dirty="0" smtClean="0"/>
              <a:t> не любят, не будь и чистюлей, дети не любят и чистюль.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6b362acf88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2816" y="0"/>
            <a:ext cx="2782459" cy="589634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2119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И не выставляйся! Ты не лучше всех, ты не хуже всех, ты мой любимый. Иди в школу, и пусть она тебе будет в радость, а я буду ждать и думать о тебе.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0728" y="3699197"/>
            <a:ext cx="5472608" cy="544480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179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Мудрые советы</vt:lpstr>
      <vt:lpstr> </vt:lpstr>
      <vt:lpstr>Не дерись без обиды. Не обижайся без дела. Сам ни к кому не приставай. </vt:lpstr>
      <vt:lpstr>Зовут играть – иди, не зовут – попросись, это не стыдно. </vt:lpstr>
      <vt:lpstr>Из-за отметок не плачь, будь гордым. С учителем за отметки не спорь, и на учителя за отметки не обижайся. Делай уроки, а какие будут отметки, такие и будут.  </vt:lpstr>
      <vt:lpstr>Не ябедничай за спиной у товарищей. </vt:lpstr>
      <vt:lpstr>Не будь грязнулей, дети грязнуль не любят, не будь и чистюлей, дети не любят и чистюль. </vt:lpstr>
      <vt:lpstr>И не выставляйся! Ты не лучше всех, ты не хуже всех, ты мой любимый. Иди в школу, и пусть она тебе будет в радость, а я буду ждать и думать о тебе.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Мудрые советы</dc:title>
  <dc:creator>ЕЛЕНА</dc:creator>
  <cp:lastModifiedBy>ЕЛЕНА</cp:lastModifiedBy>
  <cp:revision>5</cp:revision>
  <dcterms:created xsi:type="dcterms:W3CDTF">2015-10-06T17:35:13Z</dcterms:created>
  <dcterms:modified xsi:type="dcterms:W3CDTF">2015-10-06T18:17:42Z</dcterms:modified>
</cp:coreProperties>
</file>