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1" r:id="rId6"/>
    <p:sldId id="274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6633"/>
    <a:srgbClr val="FFCC66"/>
    <a:srgbClr val="FF6600"/>
    <a:srgbClr val="000099"/>
    <a:srgbClr val="993300"/>
    <a:srgbClr val="FFCC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39" d="100"/>
          <a:sy n="39" d="100"/>
        </p:scale>
        <p:origin x="133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BF13D4-507D-4997-9922-310C02D6E5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033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261335-EBB3-4606-8AF4-2B76D5BE70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589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2FD99-6CB6-4525-8487-D05BB9B76FE2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58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93877-560D-46D0-ADEE-EAAB0434A8F1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839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9EAC2-CB03-4535-82EC-48D627BD4CE0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67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36E41-DEB0-4094-ACDF-8FE80C18B192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391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545F5-44DA-477F-8807-953421BECF76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69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117EC-EDBE-4E78-9101-E1608084D059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786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A86C7-36EF-44B7-9BA9-8FA268152DCF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0465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C421C-AF80-464D-885B-676160B36EB6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696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1E7C3-3E77-45BB-802A-83A41925ED9F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95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10474-586F-4DF9-83A8-BD997D5DD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71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FE420-BF19-4893-ABEB-655BF2F7AB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1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58CC-DC3A-4FBC-AA3B-3398FDDB9A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163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9E0250-590F-4FBA-82EB-CAD324CC0C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26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9ECD8-A6FE-421F-8E52-70346245C3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356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542A1-BE42-4295-B954-FD15D45B8D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657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F4D65-1FD1-4D94-AA60-A84A26C443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430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5F011-CB77-4E08-B49B-6E45D1978E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76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A3044-B0C8-428E-B7F8-013421B977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481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8642E-FCF8-48C1-8BE4-8CE1E452DE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69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C4EAC-0147-496D-A264-C3D1212001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619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3C8C3-D110-43EC-8B7F-AB7CE2DA4B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964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951CE4-464F-4EBD-8AA4-A41BE8965ED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Grp="1" noChangeArrowheads="1"/>
          </p:cNvPicPr>
          <p:nvPr>
            <p:ph type="ctrTitle"/>
          </p:nvPr>
        </p:nvPicPr>
        <p:blipFill>
          <a:blip r:embed="rId3">
            <a:lum bright="44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565400"/>
            <a:ext cx="7772400" cy="1258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 descr="хохлама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4479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хохлама 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25193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Подзаголовок 5" descr="фото6.jpg"/>
          <p:cNvPicPr>
            <a:picLocks noGrp="1" noChangeAspect="1"/>
          </p:cNvPicPr>
          <p:nvPr>
            <p:ph type="subTitle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716338"/>
            <a:ext cx="2808288" cy="252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Рисунок 8" descr="хохлама 4.jp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332180" y="3730405"/>
            <a:ext cx="2961302" cy="2501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/>
              <a:t>Предметы из дерева делали в Семёнове и других сёлах  Нижегородской области.</a:t>
            </a:r>
          </a:p>
        </p:txBody>
      </p:sp>
      <p:pic>
        <p:nvPicPr>
          <p:cNvPr id="2" name="Текст 1" descr="хохлама деревня.jpg"/>
          <p:cNvPicPr>
            <a:picLocks noGrp="1"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003425"/>
            <a:ext cx="6769100" cy="423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1511300"/>
          </a:xfrm>
        </p:spPr>
        <p:txBody>
          <a:bodyPr/>
          <a:lstStyle/>
          <a:p>
            <a:r>
              <a:rPr lang="ru-RU" altLang="ru-RU" sz="3600">
                <a:solidFill>
                  <a:schemeClr val="accent2"/>
                </a:solidFill>
              </a:rPr>
              <a:t>Все эти предметы токарь выточил из дерева липы.</a:t>
            </a:r>
            <a:r>
              <a:rPr lang="ru-RU" altLang="ru-RU" sz="2400"/>
              <a:t> </a:t>
            </a:r>
          </a:p>
        </p:txBody>
      </p:sp>
      <p:pic>
        <p:nvPicPr>
          <p:cNvPr id="6" name="Рисунок 5" descr="фото хохлама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2060575"/>
            <a:ext cx="3960812" cy="446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фото хохлама.jpg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468313" y="2060575"/>
            <a:ext cx="3959225" cy="446405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274638"/>
            <a:ext cx="3457575" cy="6323012"/>
          </a:xfrm>
        </p:spPr>
        <p:txBody>
          <a:bodyPr/>
          <a:lstStyle/>
          <a:p>
            <a:r>
              <a:rPr lang="ru-RU" altLang="ru-RU" sz="2400"/>
              <a:t>Заготовки надо подготовить просушить, покрыть металлическим алюминиевым порошком, расписать красками, поставить в печь для обжига. Затем покрыть лаком и снова просушить в печи.</a:t>
            </a:r>
            <a:endParaRPr lang="ru-RU" altLang="ru-RU"/>
          </a:p>
        </p:txBody>
      </p:sp>
      <p:pic>
        <p:nvPicPr>
          <p:cNvPr id="5" name="Содержимое 4" descr="фото хохлама3.jpg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323850" y="549275"/>
            <a:ext cx="4752975" cy="597535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1143000"/>
          </a:xfrm>
        </p:spPr>
        <p:txBody>
          <a:bodyPr/>
          <a:lstStyle/>
          <a:p>
            <a:r>
              <a:rPr lang="ru-RU" altLang="ru-RU">
                <a:solidFill>
                  <a:srgbClr val="993300"/>
                </a:solidFill>
              </a:rPr>
              <a:t>посуда</a:t>
            </a:r>
          </a:p>
        </p:txBody>
      </p:sp>
      <p:pic>
        <p:nvPicPr>
          <p:cNvPr id="4" name="Содержимое 3" descr="золотая посуда 4.jpg"/>
          <p:cNvPicPr>
            <a:picLocks noGrp="1" noChangeAspect="1"/>
          </p:cNvPicPr>
          <p:nvPr>
            <p:ph idx="4294967295"/>
          </p:nvPr>
        </p:nvPicPr>
        <p:blipFill>
          <a:blip r:embed="rId3">
            <a:lum bright="-20000" contrast="30000"/>
          </a:blip>
          <a:stretch>
            <a:fillRect/>
          </a:stretch>
        </p:blipFill>
        <p:spPr>
          <a:xfrm>
            <a:off x="971550" y="1628775"/>
            <a:ext cx="7272338" cy="4924425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993300"/>
                </a:solidFill>
              </a:rPr>
              <a:t>Хохломские ложки</a:t>
            </a:r>
          </a:p>
        </p:txBody>
      </p:sp>
      <p:pic>
        <p:nvPicPr>
          <p:cNvPr id="9" name="Содержимое 8" descr="[14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116013" y="1600200"/>
            <a:ext cx="6911975" cy="4525963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CC3300"/>
                </a:solidFill>
              </a:rPr>
              <a:t>Колокольчики</a:t>
            </a:r>
          </a:p>
        </p:txBody>
      </p:sp>
      <p:pic>
        <p:nvPicPr>
          <p:cNvPr id="7" name="Содержимое 6" descr="колокольчик 1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55650" y="1628775"/>
            <a:ext cx="3384550" cy="4608513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колокольчик 2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4787900" y="1628775"/>
            <a:ext cx="3462338" cy="4608513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993300"/>
                </a:solidFill>
              </a:rPr>
              <a:t>матрёшки</a:t>
            </a:r>
          </a:p>
        </p:txBody>
      </p:sp>
      <p:pic>
        <p:nvPicPr>
          <p:cNvPr id="5" name="Содержимое 4" descr="матрёшка 23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79388" y="1628775"/>
            <a:ext cx="4525962" cy="4525963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матрёшки23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4859338" y="2420938"/>
            <a:ext cx="4038600" cy="2982912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31150" cy="1628775"/>
          </a:xfrm>
        </p:spPr>
        <p:txBody>
          <a:bodyPr/>
          <a:lstStyle/>
          <a:p>
            <a:r>
              <a:rPr lang="ru-RU" altLang="ru-RU">
                <a:solidFill>
                  <a:srgbClr val="CC3300"/>
                </a:solidFill>
              </a:rPr>
              <a:t>столик</a:t>
            </a:r>
          </a:p>
        </p:txBody>
      </p:sp>
      <p:pic>
        <p:nvPicPr>
          <p:cNvPr id="6" name="Содержимое 5" descr="стол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0975" y="1600200"/>
            <a:ext cx="62404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64</Words>
  <Application>Microsoft Office PowerPoint</Application>
  <PresentationFormat>Экран (4:3)</PresentationFormat>
  <Paragraphs>17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Оформление по умолчанию</vt:lpstr>
      <vt:lpstr>Презентация PowerPoint</vt:lpstr>
      <vt:lpstr>Предметы из дерева делали в Семёнове и других сёлах  Нижегородской области.</vt:lpstr>
      <vt:lpstr>Все эти предметы токарь выточил из дерева липы. </vt:lpstr>
      <vt:lpstr>Заготовки надо подготовить просушить, покрыть металлическим алюминиевым порошком, расписать красками, поставить в печь для обжига. Затем покрыть лаком и снова просушить в печи.</vt:lpstr>
      <vt:lpstr>посуда</vt:lpstr>
      <vt:lpstr>Хохломские ложки</vt:lpstr>
      <vt:lpstr>Колокольчики</vt:lpstr>
      <vt:lpstr>матрёшки</vt:lpstr>
      <vt:lpstr>столик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Любовь Мамонова</cp:lastModifiedBy>
  <cp:revision>11</cp:revision>
  <dcterms:created xsi:type="dcterms:W3CDTF">2014-05-05T10:02:19Z</dcterms:created>
  <dcterms:modified xsi:type="dcterms:W3CDTF">2015-10-21T21:49:52Z</dcterms:modified>
</cp:coreProperties>
</file>