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5" r:id="rId7"/>
    <p:sldId id="266" r:id="rId8"/>
    <p:sldId id="267" r:id="rId9"/>
    <p:sldId id="268" r:id="rId10"/>
    <p:sldId id="272" r:id="rId11"/>
    <p:sldId id="276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3114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B62610-F3CC-4984-AB1F-7B470ABE4341}" type="datetimeFigureOut">
              <a:rPr lang="ru-RU" smtClean="0"/>
              <a:t>24.10.2015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B15B23-E81B-4B77-8726-BEA81E6C01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 о проделанной работе за промежуточное время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429000"/>
            <a:ext cx="6400800" cy="1473200"/>
          </a:xfrm>
        </p:spPr>
        <p:txBody>
          <a:bodyPr/>
          <a:lstStyle/>
          <a:p>
            <a:pPr algn="r"/>
            <a:r>
              <a:rPr lang="ru-RU" b="1" dirty="0" smtClean="0"/>
              <a:t>Подготовила: </a:t>
            </a:r>
            <a:r>
              <a:rPr lang="ru-RU" b="1" dirty="0" err="1" smtClean="0"/>
              <a:t>Трембач</a:t>
            </a:r>
            <a:r>
              <a:rPr lang="ru-RU" b="1" dirty="0" smtClean="0"/>
              <a:t> Ирина Владимировна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096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7" cy="47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Система работы с </a:t>
            </a:r>
            <a:r>
              <a:rPr lang="ru-RU" dirty="0" err="1"/>
              <a:t>мнемотаблицами</a:t>
            </a:r>
            <a:r>
              <a:rPr lang="ru-RU" dirty="0"/>
              <a:t> идет не только в образовательной деятельности. Мы используем ее во время умывания, дети  самостоятельно могут вымыть руки, и рассказать, что обозначают символы на стене, а так же есть символика при одевании на прогулку. Все эти знания у детей уже сформированы, однако символика активизирует непоседливых и невнимательных детей. На прогулках мы учимся с детьми рисовать наши наблюдения. С начало мы беседуем, уточняем то, о чем говорили, а затем ведем разговор: « А что бы ты смог нарисовать?» Такие приемы помогают заострить внимание на услышанном материале, и учат детей составлять рисунки – схемы.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4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681536"/>
            <a:ext cx="8280919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Однако, чтобы работа была еще более продуктивной, провожу индивидуальную работу с родителями,  у которых возникают проблемы с детьми при заучивании стихов, или невнятная речь.</a:t>
            </a:r>
          </a:p>
          <a:p>
            <a:pPr marL="0" indent="0" algn="ctr">
              <a:buNone/>
            </a:pPr>
            <a:r>
              <a:rPr lang="ru-RU" dirty="0"/>
              <a:t>Считаю, что такая последовательная и систематическая работа позволяет педагогу подбирать интересный материал и доносить его до детей, а дети – давать более результативные знания.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50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204481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2">
                    <a:lumMod val="75000"/>
                  </a:schemeClr>
                </a:solidFill>
              </a:rPr>
              <a:t>Спасибо за внимание</a:t>
            </a:r>
            <a:endParaRPr lang="ru-RU" sz="7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064896" cy="3744416"/>
          </a:xfrm>
        </p:spPr>
        <p:txBody>
          <a:bodyPr/>
          <a:lstStyle/>
          <a:p>
            <a:r>
              <a:rPr lang="ru-RU" dirty="0"/>
              <a:t>Мнемотехника – это система методов и приемов, обеспечивающих эффективное запоминание, сохранение и воспроизведение информации  и развитие речи у детей.</a:t>
            </a:r>
          </a:p>
          <a:p>
            <a:r>
              <a:rPr lang="ru-RU" dirty="0"/>
              <a:t>Цель: Развитие памяти, мышления, воображения, внимания, усидчивости, мелкой моторики рук, то есть все то, что помогает развивать полноценного ребенка.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61" y="2276872"/>
            <a:ext cx="9171353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В современной речи детей существует множество проблем: скудный словарный  запас, неумение грамотно, точно, кратко или развернуто оформлять свои высказывания, доступно точно формулировать свои вопросы. У большинства детей нарушено внимание, несовершенно логическое мышление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/>
              <a:t>Учитывая все это, и факторы современного времени стараюсь подобрать интересные, занимательные приемы, чтобы процесс обучения был доступным и увлекательным для всех детей, независимо от их развития.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70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3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Изучив методику и используя в работе учения известных педагогов: В.К. Воробьев, Т.А. Ткаченко и др. по </a:t>
            </a:r>
            <a:r>
              <a:rPr lang="ru-RU" dirty="0" err="1"/>
              <a:t>мнемомеханики</a:t>
            </a:r>
            <a:r>
              <a:rPr lang="ru-RU" dirty="0"/>
              <a:t>  замечаю  положительную динамику в закреплении внимания и памяти детей.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Как  </a:t>
            </a:r>
            <a:r>
              <a:rPr lang="ru-RU" dirty="0"/>
              <a:t>и любая другая работа с детьми,  мнемотехника строится от простого  к сложному. Ведь содержание </a:t>
            </a:r>
            <a:r>
              <a:rPr lang="ru-RU" dirty="0" err="1"/>
              <a:t>мнемотаблиц</a:t>
            </a:r>
            <a:r>
              <a:rPr lang="ru-RU" dirty="0"/>
              <a:t> – это графическое или частично графическое изображение персонажей сказки, стихов, рассказа по картине – путем выделения главных смысловых звеньев сюжета единого рассказа.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1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Основная моя задача – передать условно наглядную схему закодированного материала, чтобы нарисованное было понятно ребенку. Для малышей в схемах использовала некоторые цветные пятна, которые заставляли ребенка вспомнить о чем идет речь (- зеленое это дерево, трава; красное это ягоды, цветы и т. д.). В среднем возрасте уже схемы в основном одного цвета, цветовые пятна в схемах для детей со сложностями:  (память, речь). А в старшей, подготовительной группе цвет должен быть один, чтобы не отвлекать внимание детей.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5" cy="48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Заметила, что если при заучивании или пересказе опираться только на запоминание, то  внимание устойчиво, в первые 3-5 минут, и учили по столбикам. То сейчас, с помощью </a:t>
            </a:r>
            <a:r>
              <a:rPr lang="ru-RU" dirty="0" err="1"/>
              <a:t>мнемотаблиц</a:t>
            </a:r>
            <a:r>
              <a:rPr lang="ru-RU" dirty="0"/>
              <a:t>, внимание удерживается достаточно долго, и заучиваем стихотворение целиком. Практика показывает, что большинство детей в группе заучивают стихи, пока таким образом « рисуется» его память. Дети быстрее вспоминают картинку, а потом припоминают слова к ней. Таким образом, осуществляется переход от творчества воспитателя к совместному творчеству ребенка и взрослого. На начальном этапе давала готовые схемы; но в дальнейшем будем учиться рисовать схемы самостоятельно, а это  будет развивать логику, усидчивость, мелкую моторику рук.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Desktop\DSC051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38"/>
            <a:ext cx="9144000" cy="684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1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2564904"/>
            <a:ext cx="9036495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Пока при показе схемы мы заостряем внимание на каждой детали и элементе символики. Даю возможность детям изучить схему перед занятием, чтобы на занятии это не отвлекало их. И при заучивании ребенок был настроен на запоминание текста. После занятия схемы остаются, на какое то время на доске, чтобы дети могли подойти и еще раз попытаться рассказать текст произведения. Процесс прочтения </a:t>
            </a:r>
            <a:r>
              <a:rPr lang="ru-RU" dirty="0" err="1"/>
              <a:t>мнемотаблиц</a:t>
            </a:r>
            <a:r>
              <a:rPr lang="ru-RU" dirty="0"/>
              <a:t> является для них загадкой – она притягивает их и они, обыгрывая, невольно стараются повторить слова.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53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92905"/>
            <a:ext cx="8424935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Однако если это заучивание стихотворения, лучше, если педагог ненавязчиво проследит за результативностью, чтобы текст  был заучен правильно. А вот при пересказе или составлении рассказа можно использовать метод самостоятельности, чтобы развивалась логика в речи  и отслеживаем лишь правильное проговаривание падежных  окончаний. Все эти приемы заставляют детей говорить, а моя задача – научить правильной и красивой связной речи.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2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739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Отчет о проделанной работе за промежуточное время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за промежуточное время</dc:title>
  <dc:creator>user</dc:creator>
  <cp:lastModifiedBy>Зам. по ВР</cp:lastModifiedBy>
  <cp:revision>5</cp:revision>
  <dcterms:created xsi:type="dcterms:W3CDTF">2015-01-15T11:22:02Z</dcterms:created>
  <dcterms:modified xsi:type="dcterms:W3CDTF">2015-10-24T04:15:31Z</dcterms:modified>
</cp:coreProperties>
</file>