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E473D6-C60E-4EE4-A14A-6C69F2B55F3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B0230A-C76A-4FD2-AEA7-7F604199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73D6-C60E-4EE4-A14A-6C69F2B55F3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230A-C76A-4FD2-AEA7-7F604199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73D6-C60E-4EE4-A14A-6C69F2B55F3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230A-C76A-4FD2-AEA7-7F604199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E473D6-C60E-4EE4-A14A-6C69F2B55F3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B0230A-C76A-4FD2-AEA7-7F604199D9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EE473D6-C60E-4EE4-A14A-6C69F2B55F3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B0230A-C76A-4FD2-AEA7-7F604199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73D6-C60E-4EE4-A14A-6C69F2B55F3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230A-C76A-4FD2-AEA7-7F604199D9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73D6-C60E-4EE4-A14A-6C69F2B55F3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230A-C76A-4FD2-AEA7-7F604199D9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E473D6-C60E-4EE4-A14A-6C69F2B55F3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B0230A-C76A-4FD2-AEA7-7F604199D9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73D6-C60E-4EE4-A14A-6C69F2B55F3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230A-C76A-4FD2-AEA7-7F604199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E473D6-C60E-4EE4-A14A-6C69F2B55F3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B0230A-C76A-4FD2-AEA7-7F604199D9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E473D6-C60E-4EE4-A14A-6C69F2B55F3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B0230A-C76A-4FD2-AEA7-7F604199D9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E473D6-C60E-4EE4-A14A-6C69F2B55F3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B0230A-C76A-4FD2-AEA7-7F604199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B%D0%B8%D0%BC%D0%B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8%D0%BC%D0%B2%D0%BE%D0%BB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E%D0%B3%D0%BE%D0%BD%D1%8C" TargetMode="External"/><Relationship Id="rId4" Type="http://schemas.openxmlformats.org/officeDocument/2006/relationships/hyperlink" Target="https://ru.wikipedia.org/wiki/%D0%9E%D0%BB%D0%B8%D0%BC%D0%BF%D0%B8%D0%B9%D1%81%D0%BA%D0%B8%D0%B5_%D0%B8%D0%B3%D1%80%D1%8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88640"/>
            <a:ext cx="6172200" cy="15121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Где зародился Олимпийский огонь?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132856"/>
            <a:ext cx="4608512" cy="3168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юзер\Desktop\Олимпийский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62826"/>
            <a:ext cx="6696743" cy="466251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зер\Desktop\Олимпийский\neft_hi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516709" cy="4536504"/>
          </a:xfrm>
          <a:prstGeom prst="rect">
            <a:avLst/>
          </a:prstGeom>
          <a:noFill/>
        </p:spPr>
      </p:pic>
      <p:pic>
        <p:nvPicPr>
          <p:cNvPr id="9219" name="Picture 3" descr="C:\Users\юзер\Desktop\Олимпийский\прометей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032448" cy="4320479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43808" y="233317"/>
            <a:ext cx="58326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Оказывается есть легенда о Прометее. ( Легенда - это история напоминающая сказку)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зер\Desktop\Олимпийский\8fc05c2835377400bece4a9a304f7a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472941" cy="63547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Олимпийский огонь напоминает спортсменам о подвиге Прометея, который украл у Зевса, огонь унёс с </a:t>
            </a:r>
            <a:r>
              <a:rPr lang="ru-RU" sz="2800" u="sng" dirty="0" smtClean="0">
                <a:hlinkClick r:id="rId3" tooltip="Олимп"/>
              </a:rPr>
              <a:t>Олимпа</a:t>
            </a:r>
            <a:r>
              <a:rPr lang="ru-RU" sz="2800" dirty="0" smtClean="0"/>
              <a:t>  и подарил его людям. </a:t>
            </a:r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юзер\Desktop\Олимпийский\промет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4000"/>
            <a:ext cx="7128792" cy="635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5229200"/>
            <a:ext cx="6246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За похищение огня разгневанные боги приковали Прометея к скале.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юзер\Desktop\Олимпийский\promete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1891"/>
            <a:ext cx="7163764" cy="61014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4509120"/>
            <a:ext cx="5742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был обречён на непрекращающиеся мучения: прилетавший каждый день орел расклевывал у Прометея печень, которая снова отрастала.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юзер\Desktop\Олимпийский\73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384376" cy="4814446"/>
          </a:xfrm>
          <a:prstGeom prst="rect">
            <a:avLst/>
          </a:prstGeom>
          <a:noFill/>
        </p:spPr>
      </p:pic>
      <p:pic>
        <p:nvPicPr>
          <p:cNvPr id="13315" name="Picture 3" descr="C:\Users\юзер\Desktop\Олимпийский\Прометей-06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5256584" cy="52567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63888" y="188640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Эти муки, продолжались очень долго, пока Геракл не убил стрелой орла и не освободил Прометея. </a:t>
            </a:r>
            <a:endParaRPr lang="ru-RU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юзер\Desktop\Олимпийский\0_85675_9fb8c26d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378" y="0"/>
            <a:ext cx="5949622" cy="5040560"/>
          </a:xfrm>
          <a:prstGeom prst="rect">
            <a:avLst/>
          </a:prstGeom>
          <a:noFill/>
        </p:spPr>
      </p:pic>
      <p:pic>
        <p:nvPicPr>
          <p:cNvPr id="14339" name="Picture 3" descr="C:\Users\юзер\Desktop\Олимпийский\aa06ddf9-c5a1-470d-9dd3-b747e827f0b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11"/>
            <a:ext cx="5436096" cy="335758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57179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тех времен, люди стали зажигать Олимпийский огонь, потому что поступок Прометея указывал на качества, которыми должен обладать спортсмен, – целеустремленность, храбрость и отвага.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 занятии по физ. культуре, Анастасия Александровна стала рассказывать нам про Олимпийские игры, из ее рассказа я узнала, что существуют символы Олимпийских игр такие как: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зер\Desktop\Олимпийский\1238413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150"/>
            <a:ext cx="8496944" cy="6573108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409677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Эмблема в виде 5-и колец символизирующих 5 частей света.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зер\Desktop\Олимпийский\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7442"/>
            <a:ext cx="7749052" cy="61779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зер\Desktop\Олимпийский\109371085_1638799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992888" cy="6336704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5388001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Талисман - Это обычно изображение животного, которого особенно любят в стране, где проводятся игры.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зер\Desktop\Олимпийский\4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15" y="404664"/>
            <a:ext cx="8423651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зер\Desktop\Олимпийский\Stephen_Redgr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76672"/>
            <a:ext cx="8424936" cy="612068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1520" y="620688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Клятва - ее произносят спортсмены перед началом Олимпийских игр.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Исполняется Гимн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зер\Desktop\Олимпийский\968115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453565" cy="6048672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2192300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больше всего из всех символов меня заинтересовал Олимпийский огонь.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подумала, за чем он нужен на играх, и кто придумал его зажигать?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зер\Desktop\Олимпийский\1390806852_b_v-1928-godu-olimpijskij-ogon-vpervye-zazhgli-na-stadione-letnikh-igr-v-amsterd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056784" cy="6413113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7544" y="382410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мой вопрос Анастасия Александровна мне ответила, что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Олимпийский огонь — один из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Символ"/>
              </a:rPr>
              <a:t>символов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Олимпийские игры"/>
              </a:rPr>
              <a:t>Олимпийских игр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Этот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Огонь"/>
              </a:rPr>
              <a:t>огонь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зажигают в городе проведения Игр во время их открытия, и он горит непрерывно до их окончания.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за чем же его зажигают спросила я 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620</TotalTime>
  <Words>221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Где зародился Олимпийский огонь?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Олимпийский огонь</dc:title>
  <dc:creator>ЗАЙ И КО</dc:creator>
  <cp:lastModifiedBy>ЗАЙ И КО</cp:lastModifiedBy>
  <cp:revision>30</cp:revision>
  <dcterms:created xsi:type="dcterms:W3CDTF">2015-05-19T03:03:12Z</dcterms:created>
  <dcterms:modified xsi:type="dcterms:W3CDTF">2015-09-22T03:06:31Z</dcterms:modified>
</cp:coreProperties>
</file>