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5F5E2-EAA3-49D6-AC02-300C47647F28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FD1B8-BAFB-49C5-888C-CBE440C28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FD1B8-BAFB-49C5-888C-CBE440C28C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05660-49B5-4930-884E-57395B8FA2E1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984F-7DD3-4334-890C-40C13CAD5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ochionline2014.ru/prezentaciya-olimpijskogo-fakela-sochi-201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400" b="1" dirty="0" smtClean="0"/>
              <a:t>МУНИЦИПАЛЬНОЕ БЮДЖЕТНОЕ ДОШКОЛЬНОЕ ОБРАЗОВАТЕЛЬНОЕ УЧРЕЖДЕНИЕ ДЕТСКИЙ САД №26</a:t>
            </a:r>
          </a:p>
          <a:p>
            <a:pPr algn="ctr"/>
            <a:endParaRPr lang="ru-RU" sz="1500" b="1" dirty="0" smtClean="0"/>
          </a:p>
          <a:p>
            <a:pPr algn="ctr"/>
            <a:endParaRPr lang="ru-RU" sz="6000" b="1" dirty="0"/>
          </a:p>
          <a:p>
            <a:pPr algn="ctr"/>
            <a:endParaRPr lang="ru-RU" sz="60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1500" b="1" dirty="0" smtClean="0"/>
              <a:t>Выполнил: Воспитатель МБДОУ№26</a:t>
            </a:r>
          </a:p>
          <a:p>
            <a:pPr algn="ctr"/>
            <a:r>
              <a:rPr lang="ru-RU" sz="1500" b="1" dirty="0" smtClean="0"/>
              <a:t>    </a:t>
            </a:r>
            <a:r>
              <a:rPr lang="ru-RU" sz="1500" b="1" dirty="0" err="1" smtClean="0"/>
              <a:t>Сапелкина</a:t>
            </a:r>
            <a:r>
              <a:rPr lang="ru-RU" sz="1500" b="1" dirty="0" smtClean="0"/>
              <a:t> Н.И.</a:t>
            </a:r>
          </a:p>
          <a:p>
            <a:endParaRPr lang="ru-RU" dirty="0"/>
          </a:p>
        </p:txBody>
      </p:sp>
      <p:pic>
        <p:nvPicPr>
          <p:cNvPr id="17" name="Рисунок 16" descr="Презентация на тему: «Олимпийские игры 2014 в Сочи.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99947"/>
            <a:ext cx="6858047" cy="40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700" b="1" i="1" dirty="0" smtClean="0"/>
              <a:t>Олимпийская </a:t>
            </a:r>
            <a:r>
              <a:rPr lang="ru-RU" sz="1700" b="1" i="1" dirty="0"/>
              <a:t>сборная России стала первой в </a:t>
            </a:r>
            <a:r>
              <a:rPr lang="ru-RU" sz="1700" b="1" i="1" dirty="0" err="1"/>
              <a:t>общекомандом</a:t>
            </a:r>
            <a:r>
              <a:rPr lang="ru-RU" sz="1700" b="1" i="1" dirty="0"/>
              <a:t> зачете на Олимпиаде 2014 в Сочи. Всего спортсмены сборной России завоевали 33 медали – 13 золотых, 11 серебряных и 9 бронзовых. Выступление на Олимпийских играх в этом году стало самым успешным выступлением сборной России за всю историю зимних Игр. </a:t>
            </a:r>
            <a:br>
              <a:rPr lang="ru-RU" sz="1700" b="1" i="1" dirty="0"/>
            </a:br>
            <a:endParaRPr lang="ru-RU" sz="1700" b="1" i="1" dirty="0"/>
          </a:p>
        </p:txBody>
      </p:sp>
      <p:pic>
        <p:nvPicPr>
          <p:cNvPr id="4" name="Содержимое 3" descr="http://www.prv-lib.ru/images/pobed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032" y="1600200"/>
            <a:ext cx="67479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500" b="1" i="1" dirty="0"/>
              <a:t>Мы гордимся </a:t>
            </a:r>
            <a:r>
              <a:rPr lang="ru-RU" sz="1500" b="1" i="1" dirty="0" smtClean="0"/>
              <a:t>нашими </a:t>
            </a:r>
            <a:r>
              <a:rPr lang="ru-RU" sz="1500" b="1" i="1" dirty="0" err="1" smtClean="0"/>
              <a:t>паралимпийцами</a:t>
            </a:r>
            <a:r>
              <a:rPr lang="ru-RU" sz="1500" b="1" i="1" dirty="0"/>
              <a:t>, они настоящие </a:t>
            </a:r>
            <a:r>
              <a:rPr lang="ru-RU" sz="1500" b="1" i="1" dirty="0" smtClean="0"/>
              <a:t>герои!</a:t>
            </a:r>
            <a:endParaRPr lang="ru-RU" sz="1500" b="1" i="1" dirty="0"/>
          </a:p>
        </p:txBody>
      </p:sp>
      <p:pic>
        <p:nvPicPr>
          <p:cNvPr id="4" name="Содержимое 3" descr="http://pbs.twimg.com/media/BiXBLwHIMAANXg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286675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fs1.ppt4web.ru/images/19415/102840/310/img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511288"/>
          </a:xfrm>
        </p:spPr>
        <p:txBody>
          <a:bodyPr>
            <a:normAutofit fontScale="90000"/>
          </a:bodyPr>
          <a:lstStyle/>
          <a:p>
            <a:r>
              <a:rPr lang="ru-RU" sz="1700" b="1" i="1" dirty="0"/>
              <a:t>Эстафета Олимпийского огня началась в Москве 7 октября 2013 года и закончилась в Сочи 7 февраля 2014 года. Продолжительность Олимпийских игр составила 123 дня. Олимпийский огонь был </a:t>
            </a:r>
            <a:r>
              <a:rPr lang="ru-RU" sz="1700" b="1" i="1" dirty="0" smtClean="0"/>
              <a:t>пронесен через </a:t>
            </a:r>
            <a:r>
              <a:rPr lang="ru-RU" sz="1700" b="1" i="1" dirty="0"/>
              <a:t>столицы всех 83-х </a:t>
            </a:r>
            <a:r>
              <a:rPr lang="ru-RU" sz="1700" b="1" i="1" dirty="0" smtClean="0"/>
              <a:t>субъектов</a:t>
            </a:r>
            <a:br>
              <a:rPr lang="ru-RU" sz="1700" b="1" i="1" dirty="0" smtClean="0"/>
            </a:br>
            <a:r>
              <a:rPr lang="ru-RU" sz="1700" b="1" i="1" dirty="0" smtClean="0"/>
              <a:t> </a:t>
            </a:r>
            <a:r>
              <a:rPr lang="ru-RU" sz="1700" b="1" i="1" dirty="0"/>
              <a:t>Российской </a:t>
            </a:r>
            <a:r>
              <a:rPr lang="ru-RU" sz="1700" b="1" i="1" dirty="0" smtClean="0"/>
              <a:t>Федерации</a:t>
            </a:r>
            <a:r>
              <a:rPr lang="ru-RU" sz="16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www.gov39.ru/images/news4/fakel_sochi20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500" b="1" i="1" dirty="0" smtClean="0"/>
              <a:t/>
            </a:r>
            <a:br>
              <a:rPr lang="ru-RU" sz="1500" b="1" i="1" dirty="0" smtClean="0"/>
            </a:br>
            <a:r>
              <a:rPr lang="ru-RU" sz="1500" b="1" i="1" dirty="0" smtClean="0"/>
              <a:t/>
            </a:r>
            <a:br>
              <a:rPr lang="ru-RU" sz="1500" b="1" i="1" dirty="0" smtClean="0"/>
            </a:br>
            <a:r>
              <a:rPr lang="ru-RU" sz="1500" b="1" i="1" dirty="0" smtClean="0"/>
              <a:t/>
            </a:r>
            <a:br>
              <a:rPr lang="ru-RU" sz="1500" b="1" i="1" dirty="0" smtClean="0"/>
            </a:br>
            <a:r>
              <a:rPr lang="ru-RU" sz="1500" b="1" i="1" dirty="0" smtClean="0"/>
              <a:t>Маршрут </a:t>
            </a:r>
            <a:r>
              <a:rPr lang="ru-RU" sz="1500" b="1" i="1" dirty="0" smtClean="0"/>
              <a:t>эстафеты будет самым продолжительным за всю историю зимних Олимпийских игр. </a:t>
            </a:r>
            <a:r>
              <a:rPr lang="ru-RU" sz="1500" b="1" i="1" dirty="0" smtClean="0">
                <a:hlinkClick r:id="rId2" tooltip="Наш обзор олимпийского факела для Игр-2014"/>
              </a:rPr>
              <a:t>Факел с Олимпийским огнём</a:t>
            </a:r>
            <a:r>
              <a:rPr lang="ru-RU" sz="1500" b="1" i="1" dirty="0" smtClean="0"/>
              <a:t> пронесут через всю Россию!</a:t>
            </a:r>
            <a:br>
              <a:rPr lang="ru-RU" sz="1500" b="1" i="1" dirty="0" smtClean="0"/>
            </a:br>
            <a:r>
              <a:rPr lang="ru-RU" sz="1500" b="1" i="1" dirty="0" smtClean="0"/>
              <a:t>На презентации маршрута президент оргкомитета XXII зимней Олимпиады в Сочи Дмитрий </a:t>
            </a:r>
            <a:r>
              <a:rPr lang="ru-RU" sz="1500" b="1" i="1" dirty="0" err="1" smtClean="0"/>
              <a:t>Чернышенко</a:t>
            </a:r>
            <a:r>
              <a:rPr lang="ru-RU" sz="1500" b="1" i="1" dirty="0" smtClean="0"/>
              <a:t> заявил: «Эстафета олимпийского огня позволит каждому россиянину стать частичкой Игр в Сочи».  </a:t>
            </a:r>
            <a:br>
              <a:rPr lang="ru-RU" sz="1500" b="1" i="1" dirty="0" smtClean="0"/>
            </a:br>
            <a:r>
              <a:rPr lang="ru-RU" sz="1500" b="1" i="1" dirty="0" smtClean="0"/>
              <a:t>Эстафета пройдет в 4 этапа: на 1 этапе огонь посетит города Центрального и Северо-Западного федеральных округов; на 2 этапе олимпийский огонь будет путешествовать по Российским городам севера и Дальнего Востока; на 3 этапе огонь поедет на поезде из Владивостока в Элисту; на 4 этапе огонь попадет в города юга страны, последний из них будет Сочи.</a:t>
            </a:r>
            <a:br>
              <a:rPr lang="ru-RU" sz="1500" b="1" i="1" dirty="0" smtClean="0"/>
            </a:br>
            <a:endParaRPr lang="ru-RU" sz="1500" b="1" i="1" dirty="0"/>
          </a:p>
        </p:txBody>
      </p:sp>
      <p:pic>
        <p:nvPicPr>
          <p:cNvPr id="4" name="Содержимое 3" descr="http://www.sochionline2014.ru/wp-content/uploads/2013/04/estafeta201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7215238" cy="40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1700" b="1" i="1" dirty="0"/>
              <a:t>Талисманами олимпийских игр 2014 года стали: Белый мишка, Леопард и Зайка.</a:t>
            </a:r>
            <a:br>
              <a:rPr lang="ru-RU" sz="1700" b="1" i="1" dirty="0"/>
            </a:br>
            <a:endParaRPr lang="ru-RU" sz="1700" b="1" i="1" dirty="0"/>
          </a:p>
        </p:txBody>
      </p:sp>
      <p:pic>
        <p:nvPicPr>
          <p:cNvPr id="4" name="Содержимое 3" descr="http://www.picshare.ru/uploads/140220/uYjP76ZMU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500" b="1" i="1" dirty="0"/>
              <a:t>Талисманами </a:t>
            </a:r>
            <a:r>
              <a:rPr lang="ru-RU" sz="1500" b="1" i="1" dirty="0" smtClean="0"/>
              <a:t>спортсменов - </a:t>
            </a:r>
            <a:r>
              <a:rPr lang="ru-RU" sz="1500" b="1" i="1" dirty="0" err="1" smtClean="0"/>
              <a:t>паралимпийцев</a:t>
            </a:r>
            <a:r>
              <a:rPr lang="ru-RU" sz="1500" b="1" i="1" dirty="0" smtClean="0"/>
              <a:t> </a:t>
            </a:r>
            <a:r>
              <a:rPr lang="ru-RU" sz="1500" b="1" i="1" dirty="0"/>
              <a:t>стали: Лучик и Снежинка. </a:t>
            </a:r>
            <a:br>
              <a:rPr lang="ru-RU" sz="1500" b="1" i="1" dirty="0"/>
            </a:br>
            <a:endParaRPr lang="ru-RU" sz="1500" b="1" i="1" dirty="0"/>
          </a:p>
        </p:txBody>
      </p:sp>
      <p:pic>
        <p:nvPicPr>
          <p:cNvPr id="4" name="Содержимое 3" descr="http://fs00.infourok.ru/images/doc/269/274172/640/img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8580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700" b="1" i="1" dirty="0" err="1" smtClean="0"/>
              <a:t>Слоган</a:t>
            </a:r>
            <a:r>
              <a:rPr lang="ru-RU" sz="1700" b="1" i="1" dirty="0" smtClean="0"/>
              <a:t> </a:t>
            </a:r>
            <a:r>
              <a:rPr lang="ru-RU" sz="1700" b="1" i="1" dirty="0"/>
              <a:t>соревнований: «Жаркие. Зимние. Твои» На английском языке: «</a:t>
            </a:r>
            <a:r>
              <a:rPr lang="ru-RU" sz="1700" b="1" i="1" dirty="0" err="1"/>
              <a:t>Hot</a:t>
            </a:r>
            <a:r>
              <a:rPr lang="ru-RU" sz="1700" b="1" i="1" dirty="0"/>
              <a:t>. </a:t>
            </a:r>
            <a:r>
              <a:rPr lang="ru-RU" sz="1700" b="1" i="1" dirty="0" err="1"/>
              <a:t>Cool</a:t>
            </a:r>
            <a:r>
              <a:rPr lang="ru-RU" sz="1700" b="1" i="1" dirty="0"/>
              <a:t>. </a:t>
            </a:r>
            <a:r>
              <a:rPr lang="ru-RU" sz="1700" b="1" i="1" dirty="0" err="1"/>
              <a:t>Yours</a:t>
            </a:r>
            <a:r>
              <a:rPr lang="ru-RU" sz="1700" b="1" i="1" dirty="0"/>
              <a:t>»</a:t>
            </a:r>
            <a:br>
              <a:rPr lang="ru-RU" sz="1700" b="1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74446s006.edusite.ru/images/clip_imaeknkge009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97051"/>
            <a:ext cx="6572296" cy="39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1700" b="1" i="1" dirty="0"/>
              <a:t>Данные Олимпийские объекты в Сочи, будут располагаться на двух кластерах - прибрежном и горном. Для удобства и экономии времени участников соревнований, было решено построить Олимпийские деревни поблизости от мест проведения самих соревнований. Таким образом, путь в прибрежном кластере от места проживания до места прохождения соревнований займет не больше 5 минут. В горном кластере с учетом географического расположения займет 15 минут.</a:t>
            </a:r>
            <a:br>
              <a:rPr lang="ru-RU" sz="1700" b="1" i="1" dirty="0"/>
            </a:br>
            <a:r>
              <a:rPr lang="ru-RU" sz="1700" b="1" i="1" dirty="0"/>
              <a:t>Перемещение между прибрежным и горным кластером, будет занимать время приблизительное 30 минутам на расстоянии 48 км. Специально для этих целей, была построена новая железная дорога соединяющая эти два кластера.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Содержимое 3" descr="http://sochi.snowrock.ru/templates/sochi/images/object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72152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500" b="1" i="1" dirty="0" smtClean="0"/>
              <a:t>Олимпийские объекты.</a:t>
            </a:r>
            <a:endParaRPr lang="ru-RU" sz="1500" b="1" i="1" dirty="0"/>
          </a:p>
        </p:txBody>
      </p:sp>
      <p:pic>
        <p:nvPicPr>
          <p:cNvPr id="4" name="Содержимое 3" descr="http://proxy12.media.online.ua/photo/r2-f13821b5be/1039698_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500" b="1" i="1" dirty="0" smtClean="0"/>
              <a:t>Список дисциплин.</a:t>
            </a:r>
            <a:endParaRPr lang="ru-RU" sz="1500" b="1" i="1" dirty="0"/>
          </a:p>
        </p:txBody>
      </p:sp>
      <p:pic>
        <p:nvPicPr>
          <p:cNvPr id="4" name="Содержимое 3" descr="http://ds161.centerstart.ru/sites/ds161.centerstart.ru/files/slide_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143800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139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Эстафета Олимпийского огня началась в Москве 7 октября 2013 года и закончилась в Сочи 7 февраля 2014 года. Продолжительность Олимпийских игр составила 123 дня. Олимпийский огонь был пронесен через столицы всех 83-х субъектов  Российской Федерации. </vt:lpstr>
      <vt:lpstr>   Маршрут эстафеты будет самым продолжительным за всю историю зимних Олимпийских игр. Факел с Олимпийским огнём пронесут через всю Россию! На презентации маршрута президент оргкомитета XXII зимней Олимпиады в Сочи Дмитрий Чернышенко заявил: «Эстафета олимпийского огня позволит каждому россиянину стать частичкой Игр в Сочи».   Эстафета пройдет в 4 этапа: на 1 этапе огонь посетит города Центрального и Северо-Западного федеральных округов; на 2 этапе олимпийский огонь будет путешествовать по Российским городам севера и Дальнего Востока; на 3 этапе огонь поедет на поезде из Владивостока в Элисту; на 4 этапе огонь попадет в города юга страны, последний из них будет Сочи. </vt:lpstr>
      <vt:lpstr> Талисманами олимпийских игр 2014 года стали: Белый мишка, Леопард и Зайка. </vt:lpstr>
      <vt:lpstr>Талисманами спортсменов - паралимпийцев стали: Лучик и Снежинка.  </vt:lpstr>
      <vt:lpstr>     Слоган соревнований: «Жаркие. Зимние. Твои» На английском языке: «Hot. Cool. Yours»  </vt:lpstr>
      <vt:lpstr>Данные Олимпийские объекты в Сочи, будут располагаться на двух кластерах - прибрежном и горном. Для удобства и экономии времени участников соревнований, было решено построить Олимпийские деревни поблизости от мест проведения самих соревнований. Таким образом, путь в прибрежном кластере от места проживания до места прохождения соревнований займет не больше 5 минут. В горном кластере с учетом географического расположения займет 15 минут. Перемещение между прибрежным и горным кластером, будет занимать время приблизительное 30 минутам на расстоянии 48 км. Специально для этих целей, была построена новая железная дорога соединяющая эти два кластера. </vt:lpstr>
      <vt:lpstr>Олимпийские объекты.</vt:lpstr>
      <vt:lpstr>Список дисциплин.</vt:lpstr>
      <vt:lpstr>  Олимпийская сборная России стала первой в общекомандом зачете на Олимпиаде 2014 в Сочи. Всего спортсмены сборной России завоевали 33 медали – 13 золотых, 11 серебряных и 9 бронзовых. Выступление на Олимпийских играх в этом году стало самым успешным выступлением сборной России за всю историю зимних Игр.  </vt:lpstr>
      <vt:lpstr>Мы гордимся нашими паралимпийцами, они настоящие герои!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2015-10-07T18:37:35Z</dcterms:created>
  <dcterms:modified xsi:type="dcterms:W3CDTF">2015-10-08T16:13:55Z</dcterms:modified>
</cp:coreProperties>
</file>