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8" r:id="rId4"/>
    <p:sldId id="257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4265A5-5F8C-4EAB-8FB8-B3F99F53B2B3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4A1B60-AC01-44BE-BC10-7947E5B958A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512168"/>
          </a:xfrm>
        </p:spPr>
        <p:txBody>
          <a:bodyPr/>
          <a:lstStyle/>
          <a:p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животные заботятся о своем потомстве?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1234\Downloads\av-628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41701"/>
            <a:ext cx="5359636" cy="406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0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940" y="476672"/>
            <a:ext cx="7917500" cy="2160240"/>
          </a:xfrm>
        </p:spPr>
        <p:txBody>
          <a:bodyPr>
            <a:noAutofit/>
          </a:bodyPr>
          <a:lstStyle/>
          <a:p>
            <a:pPr algn="l" fontAlgn="base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Животные заботятся о своем потомстве по-разному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/>
              </a:rPr>
              <a:t>: вылизывают, оберегают, учат ходить, летать или плавать, защищаться, кормят молоком, а затем показывают съедобные растения, учат охотиться.</a:t>
            </a:r>
            <a:endParaRPr lang="ru-RU" sz="2800" dirty="0"/>
          </a:p>
        </p:txBody>
      </p:sp>
      <p:pic>
        <p:nvPicPr>
          <p:cNvPr id="1026" name="Picture 2" descr="C:\Users\1234\Downloads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2852936"/>
            <a:ext cx="3743569" cy="320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234\Downloads\otdahni.ru_1304420975_31-1-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53502"/>
            <a:ext cx="3528392" cy="320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56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208912" cy="2520280"/>
          </a:xfrm>
        </p:spPr>
        <p:txBody>
          <a:bodyPr>
            <a:noAutofit/>
          </a:bodyPr>
          <a:lstStyle/>
          <a:p>
            <a:pPr lvl="0" algn="l" fontAlgn="base"/>
            <a:r>
              <a:rPr lang="ru-RU" sz="2800" dirty="0">
                <a:solidFill>
                  <a:srgbClr val="000000"/>
                </a:solidFill>
                <a:latin typeface="Times New Roman"/>
              </a:rPr>
              <a:t>Хищники обычно живут несколько месяцев вместе, за это время они обучают малышей всему, что необходимо им для жизни: охота, погоня, маскировка, нападение, разделка пойманной туши и т.д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/>
            </a:endParaRPr>
          </a:p>
          <a:p>
            <a:pPr lvl="0"/>
            <a:endParaRPr lang="ru-RU" sz="3200" dirty="0">
              <a:solidFill>
                <a:prstClr val="black">
                  <a:tint val="75000"/>
                </a:prstClr>
              </a:solidFill>
            </a:endParaRPr>
          </a:p>
          <a:p>
            <a:endParaRPr lang="ru-RU" sz="3200" dirty="0"/>
          </a:p>
        </p:txBody>
      </p:sp>
      <p:pic>
        <p:nvPicPr>
          <p:cNvPr id="3074" name="Picture 2" descr="C:\Users\1234\Downloads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3816424" cy="322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1234\Downloads\i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3888432" cy="322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24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3"/>
            <a:ext cx="8064896" cy="2376263"/>
          </a:xfrm>
        </p:spPr>
        <p:txBody>
          <a:bodyPr>
            <a:noAutofit/>
          </a:bodyPr>
          <a:lstStyle/>
          <a:p>
            <a:pPr lvl="0" algn="l" fontAlgn="base"/>
            <a:r>
              <a:rPr lang="ru-RU" sz="3200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Обычно о детях заботится мама, но бывают и исключения. Животные заранее выбирают территорию, тщательно охраняют и готовят укрытия для будущего потомства — гнезда, норы, берлоги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050" name="Picture 2" descr="C:\Users\1234\Downloads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24" y="3284984"/>
            <a:ext cx="374441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234\Downloads\0004-007-Kto-gde-zhiv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12976"/>
            <a:ext cx="348263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96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0648"/>
            <a:ext cx="6400800" cy="1656184"/>
          </a:xfrm>
        </p:spPr>
        <p:txBody>
          <a:bodyPr>
            <a:noAutofit/>
          </a:bodyPr>
          <a:lstStyle/>
          <a:p>
            <a:pPr lvl="0" algn="l" fontAlgn="base"/>
            <a:r>
              <a:rPr lang="ru-RU" sz="3200" dirty="0">
                <a:solidFill>
                  <a:srgbClr val="000000"/>
                </a:solidFill>
                <a:latin typeface="Times New Roman"/>
              </a:rPr>
              <a:t>Медвежата живут с матерью 2-3 года, вместе с которой живут и старшие медвежата.</a:t>
            </a:r>
          </a:p>
          <a:p>
            <a:endParaRPr lang="ru-RU" sz="3200" dirty="0"/>
          </a:p>
        </p:txBody>
      </p:sp>
      <p:pic>
        <p:nvPicPr>
          <p:cNvPr id="4098" name="Picture 2" descr="C:\Users\1234\Downloads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4536504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81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9"/>
            <a:ext cx="8712968" cy="2304255"/>
          </a:xfrm>
        </p:spPr>
        <p:txBody>
          <a:bodyPr>
            <a:normAutofit/>
          </a:bodyPr>
          <a:lstStyle/>
          <a:p>
            <a:pPr lvl="0" algn="l" fontAlgn="base"/>
            <a:r>
              <a:rPr lang="ru-RU" sz="2800" dirty="0">
                <a:solidFill>
                  <a:srgbClr val="000000"/>
                </a:solidFill>
                <a:latin typeface="Times New Roman"/>
              </a:rPr>
              <a:t>Слоны и некоторые виды обезьян живут с детьми около 8-10 лет. В воспитании детенышей принимают участие почти все взрослые члены группы: старшие братья, сестры, самки без 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собственных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детей. Они следят за малышами, кормят, ухаживают, играют с ним. </a:t>
            </a:r>
          </a:p>
          <a:p>
            <a:pPr marL="342900" lvl="0" indent="-342900" algn="l">
              <a:buFont typeface="Arial" pitchFamily="34" charset="0"/>
              <a:buChar char="•"/>
            </a:pPr>
            <a:endParaRPr lang="ru-RU" sz="2800" dirty="0">
              <a:solidFill>
                <a:prstClr val="black"/>
              </a:solidFill>
            </a:endParaRPr>
          </a:p>
          <a:p>
            <a:endParaRPr lang="ru-RU" sz="2800" dirty="0"/>
          </a:p>
        </p:txBody>
      </p:sp>
      <p:pic>
        <p:nvPicPr>
          <p:cNvPr id="5123" name="Picture 3" descr="C:\Users\1234\Downloads\krasoti-dikoy-prirodi-foto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3140968"/>
            <a:ext cx="3836586" cy="304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1234\Downloads\69780135_animal_family_quotes_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87" y="3240264"/>
            <a:ext cx="3922337" cy="294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86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888432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9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6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27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Как животные заботятся о своем потомстве?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1234</dc:creator>
  <cp:lastModifiedBy>1234</cp:lastModifiedBy>
  <cp:revision>9</cp:revision>
  <dcterms:created xsi:type="dcterms:W3CDTF">2014-01-12T16:52:28Z</dcterms:created>
  <dcterms:modified xsi:type="dcterms:W3CDTF">2014-03-30T13:05:30Z</dcterms:modified>
</cp:coreProperties>
</file>