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5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E2B0-3E5B-460E-9763-C7473D9D557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ED8B-14FC-4CF7-AAA9-952C29A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E2B0-3E5B-460E-9763-C7473D9D557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ED8B-14FC-4CF7-AAA9-952C29A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E2B0-3E5B-460E-9763-C7473D9D557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ED8B-14FC-4CF7-AAA9-952C29A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E2B0-3E5B-460E-9763-C7473D9D557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ED8B-14FC-4CF7-AAA9-952C29A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E2B0-3E5B-460E-9763-C7473D9D557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ED8B-14FC-4CF7-AAA9-952C29A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E2B0-3E5B-460E-9763-C7473D9D557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ED8B-14FC-4CF7-AAA9-952C29A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E2B0-3E5B-460E-9763-C7473D9D557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ED8B-14FC-4CF7-AAA9-952C29A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E2B0-3E5B-460E-9763-C7473D9D557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ED8B-14FC-4CF7-AAA9-952C29A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E2B0-3E5B-460E-9763-C7473D9D557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ED8B-14FC-4CF7-AAA9-952C29A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E2B0-3E5B-460E-9763-C7473D9D557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ED8B-14FC-4CF7-AAA9-952C29A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E2B0-3E5B-460E-9763-C7473D9D557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ED8B-14FC-4CF7-AAA9-952C29A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E2B0-3E5B-460E-9763-C7473D9D557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ED8B-14FC-4CF7-AAA9-952C29A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712968" cy="158417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Олимпийские  игры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653136"/>
            <a:ext cx="3240360" cy="1728192"/>
          </a:xfrm>
        </p:spPr>
        <p:txBody>
          <a:bodyPr>
            <a:normAutofit fontScale="92500" lnSpcReduction="10000"/>
          </a:bodyPr>
          <a:lstStyle/>
          <a:p>
            <a:endParaRPr lang="ru-RU" sz="1050" dirty="0" smtClean="0"/>
          </a:p>
          <a:p>
            <a:r>
              <a:rPr lang="ru-RU" sz="1800" b="1" dirty="0" smtClean="0">
                <a:solidFill>
                  <a:srgbClr val="0070C0"/>
                </a:solidFill>
              </a:rPr>
              <a:t>Для детей 5 – 6 лет.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Подготовила : воспитатель  ГБДОУ детский сад №6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Баранова Марина </a:t>
            </a:r>
            <a:r>
              <a:rPr lang="ru-RU" sz="2000" b="1" dirty="0" err="1" smtClean="0">
                <a:solidFill>
                  <a:srgbClr val="FF0000"/>
                </a:solidFill>
              </a:rPr>
              <a:t>Этгаровна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fc86b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772816"/>
            <a:ext cx="4824536" cy="484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Зимние виды спорта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88372218.jpg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88024" y="1124744"/>
            <a:ext cx="4038600" cy="2952328"/>
          </a:xfrm>
        </p:spPr>
      </p:pic>
      <p:pic>
        <p:nvPicPr>
          <p:cNvPr id="7" name="Содержимое 6" descr="135_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51520" y="2276872"/>
            <a:ext cx="4038600" cy="4235330"/>
          </a:xfrm>
        </p:spPr>
      </p:pic>
      <p:pic>
        <p:nvPicPr>
          <p:cNvPr id="9" name="Рисунок 8" descr="11_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4149080"/>
            <a:ext cx="4032448" cy="2520280"/>
          </a:xfrm>
          <a:prstGeom prst="cloudCallou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istler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88640"/>
            <a:ext cx="4038600" cy="3023876"/>
          </a:xfrm>
        </p:spPr>
      </p:pic>
      <p:pic>
        <p:nvPicPr>
          <p:cNvPr id="6" name="Содержимое 5" descr="send_ph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179512" y="3429000"/>
            <a:ext cx="4038600" cy="3148924"/>
          </a:xfrm>
        </p:spPr>
      </p:pic>
      <p:pic>
        <p:nvPicPr>
          <p:cNvPr id="7" name="Рисунок 6" descr="0026-014-Bobslej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188640"/>
            <a:ext cx="4320480" cy="3194174"/>
          </a:xfrm>
          <a:prstGeom prst="rect">
            <a:avLst/>
          </a:prstGeom>
        </p:spPr>
      </p:pic>
      <p:pic>
        <p:nvPicPr>
          <p:cNvPr id="8" name="Рисунок 7" descr="1307323364652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598907">
            <a:off x="4912230" y="4075007"/>
            <a:ext cx="3016075" cy="1996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Олимпийские традиции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381250931_3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268760"/>
            <a:ext cx="8291264" cy="51845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Олимпийский огонь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3168352" cy="4853136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Олимпийский огонь является одним из главных символов Олимпийских игр. Его зажигали ещё в Древней Греции во время проведения игр.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Рисунок 7" descr="Церемония зажжения олимпийского ог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1268760"/>
            <a:ext cx="4896544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56176" y="692696"/>
            <a:ext cx="2736304" cy="5433467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Олимпийский факел зажигают за несколько месяцев до начала Олимпийских игр в городе, где проводились Олимпийские игры древности – в Олимпии.</a:t>
            </a:r>
          </a:p>
          <a:p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122" name="Содержимое 6" descr="79767-050-A7F4A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568863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Эстафета Олимпийского огня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816424" cy="492514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Зажжённый в Олимпии огонь передаётся по эстафете к месту проведения игр.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Такая эстафета проходит по разным странам и континентам, по маленьким сёлам и большим городам.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Содержимое 4" descr="Olimp_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1268760"/>
            <a:ext cx="48965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Содержимое 7" descr="Olimp_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32752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Содержимое 8" descr="Olimp_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124744"/>
            <a:ext cx="4321175" cy="547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Путь Олимпийского огня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 северном полюсе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3528" y="2204864"/>
            <a:ext cx="4040188" cy="43204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3754760" cy="6397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космосе</a:t>
            </a:r>
            <a:endParaRPr lang="ru-RU" sz="2800" dirty="0"/>
          </a:p>
        </p:txBody>
      </p:sp>
      <p:pic>
        <p:nvPicPr>
          <p:cNvPr id="8" name="Содержимое 7" descr="388343_60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204864"/>
            <a:ext cx="4175447" cy="4320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Так встречали Олимпийский огонь во многих городах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R2013101821234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556793"/>
            <a:ext cx="8363272" cy="48245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Церемония открытия Олимпийских игр – всегда торжественная и красочная. Это настоящий праздник и для участников , и для зрителей.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5" name="Содержимое 4" descr="8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628800"/>
            <a:ext cx="8640960" cy="489654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Зарождение  Олимпийских игр.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672408" cy="54726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Возникновение Олимпийских игр относится к далекому прошлому. Древние греки создали множество прекрасных легенд, рассказывающих о том, как появились Олимпийские игры.</a:t>
            </a:r>
          </a:p>
          <a:p>
            <a:endParaRPr lang="ru-RU" dirty="0"/>
          </a:p>
        </p:txBody>
      </p:sp>
      <p:pic>
        <p:nvPicPr>
          <p:cNvPr id="5" name="Содержимое 4" descr="244z6te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067944" y="1196752"/>
            <a:ext cx="4896544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Олимпийская чаша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Олимпийский огонь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Горит 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Олимпийской чаше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 самого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Закрытия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Олимпийских игр.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tfsry nniypf0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779912" y="1196752"/>
            <a:ext cx="5112568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Олимпийский девиз и олимпийская клятва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528392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Олимпийский девиз был предложен Пьером де Кубертеном при создании международного Олимпийского комитета</a:t>
            </a:r>
          </a:p>
          <a:p>
            <a:r>
              <a:rPr lang="ru-RU" dirty="0"/>
              <a:t> и звучит так:</a:t>
            </a:r>
          </a:p>
          <a:p>
            <a:r>
              <a:rPr lang="ru-RU" i="1" dirty="0"/>
              <a:t>Быстрее, выше, сильнее.</a:t>
            </a:r>
          </a:p>
          <a:p>
            <a:endParaRPr lang="ru-RU" dirty="0"/>
          </a:p>
        </p:txBody>
      </p:sp>
      <p:pic>
        <p:nvPicPr>
          <p:cNvPr id="7170" name="Содержимое 8" descr="Николай Андрианов произносит олимпийскую клятву на открытии Олимпиады в Москве-1980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412777"/>
            <a:ext cx="518477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Олимпийские символы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3816424" cy="478539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Олимпийские кольца - символ Олимпийских Игр - представляют собой пять переплетенных колец - их цвета - синий, желтый, черный, зеленый и красный - на белом фоне.</a:t>
            </a:r>
          </a:p>
          <a:p>
            <a:r>
              <a:rPr lang="ru-RU" i="1" dirty="0"/>
              <a:t>Эти пять колец символизируют пять населенных частей мира</a:t>
            </a:r>
            <a:r>
              <a:rPr lang="ru-RU" i="1" dirty="0" smtClean="0"/>
              <a:t>- Америка, Европа, Африка, Азия, Океания.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pic_135880670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139952" y="1340768"/>
            <a:ext cx="4536504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XXII</a:t>
            </a:r>
            <a:r>
              <a:rPr lang="ru-RU" b="1" dirty="0">
                <a:solidFill>
                  <a:srgbClr val="FF0000"/>
                </a:solidFill>
              </a:rPr>
              <a:t> летние Олимпийские игры в Москве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528392" cy="4525963"/>
          </a:xfrm>
        </p:spPr>
        <p:txBody>
          <a:bodyPr/>
          <a:lstStyle/>
          <a:p>
            <a:r>
              <a:rPr lang="ru-RU" dirty="0"/>
              <a:t>В 1980 году </a:t>
            </a:r>
            <a:r>
              <a:rPr lang="en-US" dirty="0"/>
              <a:t>XXII</a:t>
            </a:r>
            <a:r>
              <a:rPr lang="ru-RU" dirty="0"/>
              <a:t> летние Олимпийские игры проходили в Москве. Талисманом московских игр стал очень симпатичный медвежонок.</a:t>
            </a:r>
          </a:p>
          <a:p>
            <a:endParaRPr lang="ru-RU" dirty="0"/>
          </a:p>
        </p:txBody>
      </p:sp>
      <p:pic>
        <p:nvPicPr>
          <p:cNvPr id="8194" name="Picture 5" descr="C:\Users\1\Desktop\картинки\66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95536" y="1340768"/>
            <a:ext cx="4968552" cy="532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Летние Олимпийские игры в Лондоне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r>
              <a:rPr lang="ru-RU" b="1" dirty="0"/>
              <a:t>Талисманом этих игр стали две одноглазые стальные капли.</a:t>
            </a:r>
          </a:p>
          <a:p>
            <a:r>
              <a:rPr lang="ru-RU" b="1" dirty="0"/>
              <a:t>Эти   летние олимпийские игры проходили в 2012 году в Лондоне.</a:t>
            </a:r>
          </a:p>
          <a:p>
            <a:endParaRPr lang="ru-RU" dirty="0"/>
          </a:p>
        </p:txBody>
      </p:sp>
      <p:pic>
        <p:nvPicPr>
          <p:cNvPr id="5" name="Содержимое 4" descr="London_2012_ZION-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851920" y="1340768"/>
            <a:ext cx="4720580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35080" cy="15121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Сочи – столица зимних Олимпийских игр 2014 года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1large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2098576" cy="216544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1600200"/>
            <a:ext cx="3106688" cy="47811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2014 году 7 января в городе Сочи начались Зимние олимпийские игры. Талисманом этих игр стали белый медведь, снежный барс и зайка.</a:t>
            </a:r>
          </a:p>
          <a:p>
            <a:endParaRPr lang="ru-RU" dirty="0"/>
          </a:p>
        </p:txBody>
      </p:sp>
      <p:pic>
        <p:nvPicPr>
          <p:cNvPr id="6" name="Рисунок 5" descr="Soch2014Talisman.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2636912"/>
            <a:ext cx="518457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Олимпийские  медали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528392" cy="5073427"/>
          </a:xfrm>
        </p:spPr>
        <p:txBody>
          <a:bodyPr>
            <a:normAutofit/>
          </a:bodyPr>
          <a:lstStyle/>
          <a:p>
            <a:r>
              <a:rPr lang="ru-RU" b="1" dirty="0"/>
              <a:t>Медали – самые важные трофеи , о которых мечтают спортсмены , которые участвуют в Олимпийских играх.</a:t>
            </a:r>
          </a:p>
          <a:p>
            <a:endParaRPr lang="ru-RU" dirty="0"/>
          </a:p>
        </p:txBody>
      </p:sp>
      <p:pic>
        <p:nvPicPr>
          <p:cNvPr id="5" name="Содержимое 4" descr="sochi_medali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779912" y="1124744"/>
            <a:ext cx="4906888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err="1">
                <a:solidFill>
                  <a:srgbClr val="FF0000"/>
                </a:solidFill>
              </a:rPr>
              <a:t>Паралимпийские</a:t>
            </a:r>
            <a:r>
              <a:rPr lang="ru-RU" sz="4800" b="1" dirty="0">
                <a:solidFill>
                  <a:srgbClr val="FF0000"/>
                </a:solidFill>
              </a:rPr>
              <a:t> игры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347390655_moments_of_the_london_2012_paralympic_games_01622_00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2348880"/>
            <a:ext cx="8208912" cy="43204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/>
          <a:p>
            <a:r>
              <a:rPr lang="ru-RU" b="1" dirty="0"/>
              <a:t>Эти игры для людей с ограниченными возможностями.</a:t>
            </a:r>
          </a:p>
          <a:p>
            <a:endParaRPr lang="ru-RU" dirty="0"/>
          </a:p>
        </p:txBody>
      </p:sp>
      <p:pic>
        <p:nvPicPr>
          <p:cNvPr id="6" name="Рисунок 5" descr="300px-IPC_logo_(2004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32656"/>
            <a:ext cx="2286000" cy="1722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x_06b55dc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3672408" cy="6398171"/>
          </a:xfrm>
        </p:spPr>
      </p:pic>
      <p:pic>
        <p:nvPicPr>
          <p:cNvPr id="6" name="Содержимое 5" descr="Lvova Viktoria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4008" y="1340768"/>
            <a:ext cx="4104456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Талисманы  </a:t>
            </a:r>
            <a:r>
              <a:rPr lang="ru-RU" b="1" dirty="0" err="1">
                <a:solidFill>
                  <a:srgbClr val="FF0000"/>
                </a:solidFill>
              </a:rPr>
              <a:t>паралимпийских</a:t>
            </a:r>
            <a:r>
              <a:rPr lang="ru-RU" b="1" dirty="0">
                <a:solidFill>
                  <a:srgbClr val="FF0000"/>
                </a:solidFill>
              </a:rPr>
              <a:t> игр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1"/>
            <a:ext cx="4040188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Снежинка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301188_html_6fa45e0b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97419" y="1700808"/>
            <a:ext cx="3959749" cy="47525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36296" y="980729"/>
            <a:ext cx="1450504" cy="5760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Лучик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301188_html_839bd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856516" y="1700808"/>
            <a:ext cx="3819940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260648"/>
            <a:ext cx="3888432" cy="63367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В те времена тяжёлые войны разоряли греческие государства. </a:t>
            </a:r>
            <a:r>
              <a:rPr lang="ru-RU" b="1" dirty="0" err="1"/>
              <a:t>Ифит</a:t>
            </a:r>
            <a:r>
              <a:rPr lang="ru-RU" b="1" dirty="0"/>
              <a:t> – царь Элиды, небольшого греческого государства, на территории которого находилась Олимпия – отправляется в </a:t>
            </a:r>
            <a:r>
              <a:rPr lang="ru-RU" b="1" dirty="0" err="1"/>
              <a:t>дельфы</a:t>
            </a:r>
            <a:r>
              <a:rPr lang="ru-RU" b="1" dirty="0"/>
              <a:t>, чтобы посоветоваться с оракулом о том, как уберечь свой народ от войны и грабежа. Дельфийский предсказатель посоветовал </a:t>
            </a:r>
            <a:r>
              <a:rPr lang="ru-RU" b="1" dirty="0" err="1"/>
              <a:t>Ифиту</a:t>
            </a:r>
            <a:r>
              <a:rPr lang="ru-RU" b="1" dirty="0"/>
              <a:t> организовать игры, угодные богам.</a:t>
            </a:r>
          </a:p>
          <a:p>
            <a:r>
              <a:rPr lang="ru-RU" b="1" dirty="0"/>
              <a:t>После этого </a:t>
            </a:r>
            <a:r>
              <a:rPr lang="ru-RU" b="1" dirty="0" err="1"/>
              <a:t>Ифит</a:t>
            </a:r>
            <a:r>
              <a:rPr lang="ru-RU" b="1" dirty="0"/>
              <a:t> учредил «атлетические Игры, которые будут проходить в Олимпии каждые 4 года.</a:t>
            </a:r>
          </a:p>
          <a:p>
            <a:endParaRPr lang="ru-RU" b="1" dirty="0"/>
          </a:p>
        </p:txBody>
      </p:sp>
      <p:pic>
        <p:nvPicPr>
          <p:cNvPr id="1026" name="Содержимое 6" descr="OI-greciy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475208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ZmFybTkuc3RhdGljZmxpY2tyLmNvbS84MzQ0LzgyNDY5NjgyMjBfMWM5ZGRkODY0NV9iLmpwZz9fX2lkPTI1OTc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932040" y="2132856"/>
            <a:ext cx="4038600" cy="3888432"/>
          </a:xfrm>
        </p:spPr>
      </p:pic>
      <p:pic>
        <p:nvPicPr>
          <p:cNvPr id="6" name="Содержимое 5" descr="2hfumux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95536" y="1268760"/>
            <a:ext cx="4038600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Так в Греции установился обычай, по которому раз в четыре года в разгар войн все откладывали оружие и отправлялись в Олимпию, чтобы восхищаться гармонично развитыми атлетами и славить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богов.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Содержимое 7" descr="29_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73238"/>
            <a:ext cx="8280919" cy="475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00223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В программу состязаний входили: бег, борьба, кулачный бой, метание диска и копья, бег с оружием, состязание запряжённых четвёрками лошадей колесниц.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Содержимое 4" descr="0006-005-Vidi-olimpijskikh-igr-v-Gretsii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916832"/>
            <a:ext cx="8640960" cy="460851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3456384" cy="604867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Победители Олимпийских игр пользовались большим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Почётом и уважением. В их честь слагали стихи , ставили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Им памятники .Победителей награждали венками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Из ветвей маслины.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Содержимое 4" descr="0010-013-Nagrady-pobediteljam.pn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067944" y="404664"/>
            <a:ext cx="4680520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9361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Олимпийские игры современности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556792"/>
            <a:ext cx="3456384" cy="4464496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Основоположником современных Олимпийских игр стал француз барон Пьер де Кубертен.</a:t>
            </a:r>
          </a:p>
        </p:txBody>
      </p:sp>
      <p:pic>
        <p:nvPicPr>
          <p:cNvPr id="3074" name="Содержимое 7" descr="http://upload.wikimedia.org/wikipedia/commons/thumb/e/ef/Baron_Pierre_de_Coubertin.jpg/200px-Baron_Pierre_de_Coubertin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80728"/>
            <a:ext cx="468153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Летние виды спорта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015-015-Sports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132856"/>
            <a:ext cx="4248472" cy="4397102"/>
          </a:xfrm>
        </p:spPr>
      </p:pic>
      <p:pic>
        <p:nvPicPr>
          <p:cNvPr id="6" name="Содержимое 5" descr="2310_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76056" y="1268760"/>
            <a:ext cx="3810000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volleyball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869160"/>
            <a:ext cx="3816424" cy="1800200"/>
          </a:xfrm>
        </p:spPr>
      </p:pic>
      <p:pic>
        <p:nvPicPr>
          <p:cNvPr id="6" name="Содержимое 5" descr="sport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1763688" y="2852936"/>
            <a:ext cx="2448272" cy="1819652"/>
          </a:xfrm>
          <a:prstGeom prst="bracePair">
            <a:avLst/>
          </a:prstGeom>
        </p:spPr>
      </p:pic>
      <p:pic>
        <p:nvPicPr>
          <p:cNvPr id="7" name="Рисунок 6" descr="870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5976" y="3573016"/>
            <a:ext cx="4572000" cy="3025140"/>
          </a:xfrm>
          <a:prstGeom prst="rect">
            <a:avLst/>
          </a:prstGeom>
        </p:spPr>
      </p:pic>
      <p:pic>
        <p:nvPicPr>
          <p:cNvPr id="8" name="Рисунок 7" descr="270195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99992" y="188640"/>
            <a:ext cx="4388622" cy="2924944"/>
          </a:xfrm>
          <a:prstGeom prst="cloudCallout">
            <a:avLst/>
          </a:prstGeom>
        </p:spPr>
      </p:pic>
      <p:pic>
        <p:nvPicPr>
          <p:cNvPr id="9" name="Рисунок 8" descr="fnrwg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512" y="116632"/>
            <a:ext cx="3888432" cy="2547937"/>
          </a:xfrm>
          <a:prstGeom prst="wedgeEllipseCallou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530</Words>
  <Application>Microsoft Office PowerPoint</Application>
  <PresentationFormat>Экран (4:3)</PresentationFormat>
  <Paragraphs>59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Олимпийские  игры</vt:lpstr>
      <vt:lpstr>Зарождение  Олимпийских игр.</vt:lpstr>
      <vt:lpstr>Слайд 3</vt:lpstr>
      <vt:lpstr>Так в Греции установился обычай, по которому раз в четыре года в разгар войн все откладывали оружие и отправлялись в Олимпию, чтобы восхищаться гармонично развитыми атлетами и славить богов.</vt:lpstr>
      <vt:lpstr>В программу состязаний входили: бег, борьба, кулачный бой, метание диска и копья, бег с оружием, состязание запряжённых четвёрками лошадей колесниц. </vt:lpstr>
      <vt:lpstr> </vt:lpstr>
      <vt:lpstr>Олимпийские игры современности</vt:lpstr>
      <vt:lpstr>Летние виды спорта</vt:lpstr>
      <vt:lpstr>Слайд 9</vt:lpstr>
      <vt:lpstr>Зимние виды спорта</vt:lpstr>
      <vt:lpstr>Слайд 11</vt:lpstr>
      <vt:lpstr>Олимпийские традиции</vt:lpstr>
      <vt:lpstr>Олимпийский огонь</vt:lpstr>
      <vt:lpstr>Слайд 14</vt:lpstr>
      <vt:lpstr>Эстафета Олимпийского огня</vt:lpstr>
      <vt:lpstr>Слайд 16</vt:lpstr>
      <vt:lpstr>Путь Олимпийского огня</vt:lpstr>
      <vt:lpstr>Так встречали Олимпийский огонь во многих городах</vt:lpstr>
      <vt:lpstr>Церемония открытия Олимпийских игр – всегда торжественная и красочная. Это настоящий праздник и для участников , и для зрителей. </vt:lpstr>
      <vt:lpstr>Олимпийская чаша</vt:lpstr>
      <vt:lpstr>Олимпийский девиз и олимпийская клятва</vt:lpstr>
      <vt:lpstr>Олимпийские символы</vt:lpstr>
      <vt:lpstr>XXII летние Олимпийские игры в Москве </vt:lpstr>
      <vt:lpstr>Летние Олимпийские игры в Лондоне </vt:lpstr>
      <vt:lpstr>Сочи – столица зимних Олимпийских игр 2014 года </vt:lpstr>
      <vt:lpstr>Олимпийские  медали </vt:lpstr>
      <vt:lpstr>Паралимпийские игры </vt:lpstr>
      <vt:lpstr>Слайд 28</vt:lpstr>
      <vt:lpstr>Талисманы  паралимпийских игр </vt:lpstr>
      <vt:lpstr>Спасибо за внимание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 игры</dc:title>
  <dc:creator>маринка</dc:creator>
  <cp:lastModifiedBy>маринка</cp:lastModifiedBy>
  <cp:revision>17</cp:revision>
  <dcterms:created xsi:type="dcterms:W3CDTF">2014-02-04T16:48:36Z</dcterms:created>
  <dcterms:modified xsi:type="dcterms:W3CDTF">2014-04-02T16:21:35Z</dcterms:modified>
</cp:coreProperties>
</file>