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63" r:id="rId3"/>
    <p:sldId id="258" r:id="rId4"/>
    <p:sldId id="257" r:id="rId5"/>
    <p:sldId id="256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C9AE-76C6-4275-9CA2-91FD3F9489E2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3B71A-844E-4E8B-AB6B-8C9CFD43C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D6486-C176-40BA-BF6A-275B97E86C4C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59C9-E3DA-4059-AFB2-2DBBA00AC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914E1-94CE-4E5B-8743-152F2145471B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0B2A-9627-48B5-90FA-C489AF1B6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86220-131B-4EAB-B87C-EB7EB8FD0613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F3D76-0B3B-431E-A0D7-0477FA80C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4757A-5412-4F11-91FA-3AD585AA803B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6A79-A2ED-4DA8-A7C2-3A52D7E99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720C5-F34E-495C-AB7A-7BC81D39377D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4978-4105-4AB4-90AA-FAE214347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F6D8-31C1-41AE-AB18-2A337C17CF84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D51CA-1DB7-48A5-A047-7B8735D1F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E3C64-0DC4-45D7-A21E-985451F7817F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52AC9-DD73-4398-868C-B180D624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CCB32-E97E-4DFD-BB3A-081483254A6B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FA66-9D76-4BD2-B2CC-54CD41E81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EBFB8-3F42-49B9-9B45-6D7BF3CA2E7F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9BAAD-CB6D-403B-A74E-3A28310CA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822BA-7297-461F-8312-0B0A63E9F428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9A56-A38F-43B5-BC9A-45D23DBF5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2BBAED-989E-4652-8B83-B8CE4D0B2E5B}" type="datetimeFigureOut">
              <a:rPr lang="ru-RU"/>
              <a:pPr>
                <a:defRPr/>
              </a:pPr>
              <a:t>02.04.2014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21E081-305E-4D18-9E72-F402BA512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15" r:id="rId7"/>
    <p:sldLayoutId id="2147483714" r:id="rId8"/>
    <p:sldLayoutId id="2147483722" r:id="rId9"/>
    <p:sldLayoutId id="2147483713" r:id="rId10"/>
    <p:sldLayoutId id="214748371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16013" y="4005263"/>
            <a:ext cx="7851775" cy="2447925"/>
          </a:xfrm>
        </p:spPr>
        <p:txBody>
          <a:bodyPr/>
          <a:lstStyle/>
          <a:p>
            <a:r>
              <a:rPr lang="ru-RU" sz="6000" dirty="0" smtClean="0">
                <a:solidFill>
                  <a:srgbClr val="4DE1E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Автор: </a:t>
            </a:r>
            <a:r>
              <a:rPr lang="ru-RU" sz="4400" dirty="0" smtClean="0">
                <a:solidFill>
                  <a:srgbClr val="4DE1E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Цыганкова </a:t>
            </a:r>
            <a:r>
              <a:rPr lang="ru-RU" sz="4400" dirty="0" smtClean="0">
                <a:solidFill>
                  <a:srgbClr val="4DE1E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С.В</a:t>
            </a:r>
            <a:r>
              <a:rPr lang="ru-RU" sz="4400" dirty="0">
                <a:solidFill>
                  <a:srgbClr val="4DE1E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</a:t>
            </a:r>
            <a:r>
              <a:rPr lang="ru-RU" sz="4400" dirty="0" smtClean="0">
                <a:solidFill>
                  <a:srgbClr val="4DE1EA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endParaRPr lang="ru-RU" sz="6000" dirty="0" smtClean="0">
              <a:solidFill>
                <a:srgbClr val="4DE1EA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331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8313" y="1412875"/>
            <a:ext cx="7854950" cy="1752600"/>
          </a:xfrm>
        </p:spPr>
        <p:txBody>
          <a:bodyPr/>
          <a:lstStyle/>
          <a:p>
            <a:pPr marR="0"/>
            <a:r>
              <a:rPr lang="ru-RU" sz="8900" smtClean="0">
                <a:latin typeface="Arial" charset="0"/>
              </a:rPr>
              <a:t>Игры с песком</a:t>
            </a:r>
            <a:endParaRPr lang="ru-RU" sz="5500" smtClean="0">
              <a:latin typeface="Arial" charset="0"/>
            </a:endParaRPr>
          </a:p>
        </p:txBody>
      </p:sp>
    </p:spTree>
  </p:cSld>
  <p:clrMapOvr>
    <a:masterClrMapping/>
  </p:clrMapOvr>
  <p:transition spd="med" advTm="4680">
    <p:circl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0"/>
            <a:ext cx="8401050" cy="14176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Песочная терапия для детей . Развитие ребенка в песочнице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mtClean="0"/>
              <a:t>Песочница-это прекрасная среда для развития ребенка , развития способностей ребенка</a:t>
            </a:r>
            <a:r>
              <a:rPr lang="ru-RU" smtClean="0">
                <a:latin typeface="Arial" charset="0"/>
              </a:rPr>
              <a:t>,</a:t>
            </a:r>
            <a:r>
              <a:rPr lang="ru-RU" smtClean="0"/>
              <a:t> индивидуальной работы с детьми раннего возраста.</a:t>
            </a:r>
          </a:p>
          <a:p>
            <a:pPr>
              <a:lnSpc>
                <a:spcPct val="90000"/>
              </a:lnSpc>
            </a:pPr>
            <a:r>
              <a:rPr lang="ru-RU" smtClean="0"/>
              <a:t>Песок-это удивительный, богатый своими возможностями материал, податливый и способный принимать любые формы. Недаром он был выбран психологами для такой замечательной техники- как песочная терапия, это значит- что «общение» с песком полезно не только детям –но и взрослым.</a:t>
            </a:r>
          </a:p>
        </p:txBody>
      </p:sp>
    </p:spTree>
  </p:cSld>
  <p:clrMapOvr>
    <a:masterClrMapping/>
  </p:clrMapOvr>
  <p:transition spd="med" advTm="8034">
    <p:wheel spokes="3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Содержимое 3" descr="песок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142875"/>
            <a:ext cx="8643937" cy="6464300"/>
          </a:xfrm>
        </p:spPr>
      </p:pic>
    </p:spTree>
  </p:cSld>
  <p:clrMapOvr>
    <a:masterClrMapping/>
  </p:clrMapOvr>
  <p:transition spd="med" advTm="5616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Игры с песком для детей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57188" y="1714500"/>
            <a:ext cx="8229600" cy="5143500"/>
          </a:xfrm>
        </p:spPr>
        <p:txBody>
          <a:bodyPr/>
          <a:lstStyle/>
          <a:p>
            <a:r>
              <a:rPr lang="ru-RU" smtClean="0"/>
              <a:t>Потопайте с ребенком по песочку , оставляя большие и маленькие следы . Сделать это занятие увлекательным поможет  такая поговорка: «Большие ноги шли по дороге: ТОП, ТОП, ТОП. Маленькие ножки бежали по дорожке: топ-топ-топ-топ.»</a:t>
            </a:r>
          </a:p>
          <a:p>
            <a:r>
              <a:rPr lang="ru-RU" smtClean="0"/>
              <a:t>Испеките вместе с малышом пирожки, булочки , перекладывая песочек из одной руки в другую, приговаривая : « Я для милой мамочки испеку два пряничка . Кушай- кушай мамочка вкусные два пряничка. А ребяток приглашу, пирожками угощу.»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ransition spd="med" advTm="5631">
    <p:wheel spokes="3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pic>
        <p:nvPicPr>
          <p:cNvPr id="17411" name="Рисунок 3" descr="песок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642938"/>
            <a:ext cx="8358187" cy="609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6443">
    <p:wheel spokes="2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143000"/>
            <a:ext cx="8643937" cy="17859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В этом возрасте ребенок уже может насыпать песочек в формочки, утрамбовывая их совочком</a:t>
            </a:r>
            <a:endParaRPr lang="ru-RU" i="1" dirty="0"/>
          </a:p>
        </p:txBody>
      </p:sp>
      <p:pic>
        <p:nvPicPr>
          <p:cNvPr id="18434" name="Содержимое 3" descr="песок3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619500" y="2428875"/>
            <a:ext cx="5411788" cy="4059238"/>
          </a:xfrm>
        </p:spPr>
      </p:pic>
    </p:spTree>
  </p:cSld>
  <p:clrMapOvr>
    <a:masterClrMapping/>
  </p:clrMapOvr>
  <p:transition spd="med" advTm="5507">
    <p:wheel spokes="2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928687"/>
          </a:xfrm>
        </p:spPr>
        <p:txBody>
          <a:bodyPr/>
          <a:lstStyle/>
          <a:p>
            <a:r>
              <a:rPr lang="ru-RU" i="1" dirty="0" smtClean="0"/>
              <a:t>           </a:t>
            </a:r>
            <a:r>
              <a:rPr lang="ru-RU" b="1" i="1" dirty="0" smtClean="0"/>
              <a:t>Игры </a:t>
            </a:r>
            <a:r>
              <a:rPr lang="ru-RU" b="1" i="1" dirty="0" smtClean="0"/>
              <a:t>рядом</a:t>
            </a:r>
            <a:endParaRPr lang="ru-RU" b="1" i="1" dirty="0" smtClean="0"/>
          </a:p>
        </p:txBody>
      </p:sp>
      <p:pic>
        <p:nvPicPr>
          <p:cNvPr id="19458" name="Содержимое 3" descr="песок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43000" y="1335088"/>
            <a:ext cx="6643688" cy="5022850"/>
          </a:xfrm>
        </p:spPr>
      </p:pic>
    </p:spTree>
  </p:cSld>
  <p:clrMapOvr>
    <a:masterClrMapping/>
  </p:clrMapOvr>
  <p:transition spd="med" advTm="6802">
    <p:wheel spokes="2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170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Автор: Цыганкова С.В. </vt:lpstr>
      <vt:lpstr>Песочная терапия для детей . Развитие ребенка в песочнице</vt:lpstr>
      <vt:lpstr>Презентация PowerPoint</vt:lpstr>
      <vt:lpstr>Игры с песком для детей</vt:lpstr>
      <vt:lpstr>Презентация PowerPoint</vt:lpstr>
      <vt:lpstr>   В этом возрасте ребенок уже может насыпать песочек в формочки, утрамбовывая их совочком</vt:lpstr>
      <vt:lpstr>           Игры рядом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Кэрол</dc:creator>
  <cp:lastModifiedBy>Compaq</cp:lastModifiedBy>
  <cp:revision>15</cp:revision>
  <dcterms:created xsi:type="dcterms:W3CDTF">2013-12-04T16:18:46Z</dcterms:created>
  <dcterms:modified xsi:type="dcterms:W3CDTF">2014-04-02T16:24:03Z</dcterms:modified>
</cp:coreProperties>
</file>