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9994-85C2-4FFB-8EF2-109D39F3AF0E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8852-182A-4D3B-8C26-BE0E1FF2F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9994-85C2-4FFB-8EF2-109D39F3AF0E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8852-182A-4D3B-8C26-BE0E1FF2F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9994-85C2-4FFB-8EF2-109D39F3AF0E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8852-182A-4D3B-8C26-BE0E1FF2F1D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9994-85C2-4FFB-8EF2-109D39F3AF0E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8852-182A-4D3B-8C26-BE0E1FF2F1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9994-85C2-4FFB-8EF2-109D39F3AF0E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8852-182A-4D3B-8C26-BE0E1FF2F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9994-85C2-4FFB-8EF2-109D39F3AF0E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8852-182A-4D3B-8C26-BE0E1FF2F1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9994-85C2-4FFB-8EF2-109D39F3AF0E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8852-182A-4D3B-8C26-BE0E1FF2F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9994-85C2-4FFB-8EF2-109D39F3AF0E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8852-182A-4D3B-8C26-BE0E1FF2F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9994-85C2-4FFB-8EF2-109D39F3AF0E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8852-182A-4D3B-8C26-BE0E1FF2F1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9994-85C2-4FFB-8EF2-109D39F3AF0E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8852-182A-4D3B-8C26-BE0E1FF2F1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69994-85C2-4FFB-8EF2-109D39F3AF0E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58852-182A-4D3B-8C26-BE0E1FF2F1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FE69994-85C2-4FFB-8EF2-109D39F3AF0E}" type="datetimeFigureOut">
              <a:rPr lang="ru-RU" smtClean="0"/>
              <a:pPr/>
              <a:t>15.12.2012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C758852-182A-4D3B-8C26-BE0E1FF2F1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ЧУДО-ВОЛНЫ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Радиоволны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4286256"/>
            <a:ext cx="71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Презентацию подготовил  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    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Аралин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   Женя 4 «А» класс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74895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988840"/>
            <a:ext cx="2952327" cy="475252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Открытие радиоволн дало человечеству массу возможностей. Среди них: радио, телевидение, радары, радиотелескопы и беспроводные средства связи. Всё это облегчало нам жизнь. С помощью радио люди всегда могут попросить помощи у спасателей, корабли и самолёты подать сигнал бедствия, и можно узнать происходящие события в мире.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Открытие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23361">
            <a:off x="3850381" y="1639658"/>
            <a:ext cx="3076081" cy="229542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501289">
            <a:off x="5387065" y="4281941"/>
            <a:ext cx="2776701" cy="20867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707361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3123869" cy="4824535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это электромагнитные колебания, распространяющиеся в пространстве со скоростью света (300 000 км/сек). Кстати свет также относится к электромагнитным волнам, что и определяет их весьма схожие свойства (отражение, преломление, затухание и т.п.).</a:t>
            </a:r>
            <a:br>
              <a:rPr lang="ru-RU" dirty="0"/>
            </a:br>
            <a:r>
              <a:rPr lang="ru-RU" dirty="0"/>
              <a:t>Радиоволны переносят через пространство энергию, излучаемую генератором электромагнитных колебаний.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Радиоволны</a:t>
            </a:r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676150"/>
            <a:ext cx="4608512" cy="35611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978121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988840"/>
            <a:ext cx="3960439" cy="468052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Первым </a:t>
            </a:r>
            <a:r>
              <a:rPr lang="ru-RU" dirty="0"/>
              <a:t>кто применил радиоволны для беспроводной связи, был русский физик А. Попов. 7 мая 1895 г. Попов с помощью электромагнитных волн передал на расстояние 250 м сообщение (были переданы слова «Генрих Герц</a:t>
            </a:r>
            <a:r>
              <a:rPr lang="ru-RU" dirty="0" smtClean="0"/>
              <a:t>»).</a:t>
            </a:r>
            <a:r>
              <a:rPr lang="ru-RU" dirty="0"/>
              <a:t> </a:t>
            </a:r>
            <a:r>
              <a:rPr lang="ru-RU" dirty="0" smtClean="0"/>
              <a:t>Радио Попова </a:t>
            </a:r>
            <a:r>
              <a:rPr lang="ru-RU" dirty="0"/>
              <a:t>стало прародителем не только для современного радио, но и для телевизоров, радиотелескопов, мобильных телефонов и для многих других вещей без которых люди не могут представить сегодняшнюю свою жизнь.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56733" y="299773"/>
            <a:ext cx="8229600" cy="1252728"/>
          </a:xfrm>
        </p:spPr>
        <p:txBody>
          <a:bodyPr/>
          <a:lstStyle/>
          <a:p>
            <a:r>
              <a:rPr lang="ru-RU" dirty="0" smtClean="0"/>
              <a:t>Физик </a:t>
            </a:r>
            <a:r>
              <a:rPr lang="ru-RU" dirty="0" err="1" smtClean="0"/>
              <a:t>А.Попов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636912"/>
            <a:ext cx="3528392" cy="23875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44008" y="544522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Первый приемник Попова</a:t>
            </a:r>
          </a:p>
        </p:txBody>
      </p:sp>
    </p:spTree>
    <p:extLst>
      <p:ext uri="{BB962C8B-B14F-4D97-AF65-F5344CB8AC3E}">
        <p14:creationId xmlns="" xmlns:p14="http://schemas.microsoft.com/office/powerpoint/2010/main" val="39353388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060848"/>
            <a:ext cx="3024336" cy="4569957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Современные радиоприёмники совсем непохожи на своего прародителя, но принцип действия остался тот же, что и в приёмники Попова. Современный приёмник так - же имеет антенну, в которой приходящая волна вызывает очень слабые магнитные колебания.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Современный </a:t>
            </a:r>
            <a:br>
              <a:rPr lang="ru-RU" dirty="0" smtClean="0"/>
            </a:br>
            <a:r>
              <a:rPr lang="ru-RU" dirty="0" smtClean="0"/>
              <a:t>радиоприёмник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852936"/>
            <a:ext cx="4680520" cy="35283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004354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 В1899 году была обнаружена возможность приёма сигналов с помощью телефона. В начале 1900 года радиосвязь была успешно использована во время спасательных работ в Финском заливе. При участии Попова началось внедрение радиосвязи на флоте и в армии России</a:t>
            </a:r>
            <a:r>
              <a:rPr lang="ru-RU" dirty="0" smtClean="0"/>
              <a:t>.</a:t>
            </a:r>
            <a:r>
              <a:rPr lang="ru-RU" dirty="0"/>
              <a:t> За границей усовершенствованием подобных приборов занималась фирма, организованная итальянским учёным Маркони. Опыты, поставленные в широком масштабе, позволили осуществить радиотелеграфную передачу через </a:t>
            </a:r>
            <a:r>
              <a:rPr lang="ru-RU" dirty="0" smtClean="0"/>
              <a:t>Атлантический </a:t>
            </a:r>
            <a:r>
              <a:rPr lang="ru-RU" dirty="0"/>
              <a:t>океан.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15190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Кроме передачи телеграфных сигналов, состоящих из коротких и более продолжительных импульсов электромагнитных волн, стала возможной надёжная и высококачественная радиотелефонная связь – передача речи и музыки с помощью электромагнитных волн</a:t>
            </a:r>
            <a:r>
              <a:rPr lang="ru-RU" dirty="0" smtClean="0"/>
              <a:t>.</a:t>
            </a:r>
            <a:r>
              <a:rPr lang="ru-RU" dirty="0"/>
              <a:t> При радиотелефонной связи колебания давления воздуха в звуковой волне превращаются с помощью микрофона в электрические колебания той же формы.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5979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Благодаря </a:t>
            </a:r>
            <a:r>
              <a:rPr lang="ru-RU" dirty="0" smtClean="0"/>
              <a:t>радиоволнам, познается </a:t>
            </a:r>
            <a:r>
              <a:rPr lang="ru-RU" dirty="0"/>
              <a:t>и наша </a:t>
            </a:r>
            <a:r>
              <a:rPr lang="ru-RU" dirty="0" smtClean="0"/>
              <a:t>Вселенная</a:t>
            </a:r>
            <a:r>
              <a:rPr lang="ru-RU" dirty="0"/>
              <a:t>, и открываются элементарные частицы материи. Даже живые существа испускают радиоволны, а </a:t>
            </a:r>
            <a:r>
              <a:rPr lang="ru-RU" dirty="0" smtClean="0"/>
              <a:t>некоторые животные (такие  </a:t>
            </a:r>
            <a:r>
              <a:rPr lang="ru-RU" dirty="0"/>
              <a:t>как </a:t>
            </a:r>
            <a:r>
              <a:rPr lang="ru-RU" dirty="0" smtClean="0"/>
              <a:t>рыба – молот) </a:t>
            </a:r>
            <a:r>
              <a:rPr lang="ru-RU" dirty="0"/>
              <a:t>используют их для охоты.</a:t>
            </a:r>
            <a:r>
              <a:rPr lang="ru-RU" u="sng" dirty="0"/>
              <a:t>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833992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68</TotalTime>
  <Words>222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ЧУДО-ВОЛНЫ</vt:lpstr>
      <vt:lpstr>Открытие</vt:lpstr>
      <vt:lpstr>Радиоволны</vt:lpstr>
      <vt:lpstr>Физик А.Попов</vt:lpstr>
      <vt:lpstr>Современный  радиоприёмник</vt:lpstr>
      <vt:lpstr>Слайд 6</vt:lpstr>
      <vt:lpstr>Слайд 7</vt:lpstr>
      <vt:lpstr>Заключение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Аралин</dc:creator>
  <cp:lastModifiedBy>Admin</cp:lastModifiedBy>
  <cp:revision>9</cp:revision>
  <dcterms:created xsi:type="dcterms:W3CDTF">2012-12-10T16:02:11Z</dcterms:created>
  <dcterms:modified xsi:type="dcterms:W3CDTF">2012-12-15T15:45:53Z</dcterms:modified>
</cp:coreProperties>
</file>