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6" r:id="rId9"/>
    <p:sldId id="263" r:id="rId10"/>
    <p:sldId id="265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F248F-7289-4A10-83BF-0B8CBA43846A}" type="datetimeFigureOut">
              <a:rPr lang="ru-RU" smtClean="0"/>
              <a:pPr/>
              <a:t>21.03.2013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1F1ED-124A-4F38-92F0-1078A26CA4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1F1ED-124A-4F38-92F0-1078A26CA49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5CA9-B2D8-42C9-9988-15B05E764E59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8D0-829B-4544-8D9C-E228ED6DCF9E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4E83-AD65-4B55-A6DD-D6E4DDC4E93A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B8CC-583F-4399-9760-B5B11206840C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DC-FDE5-409E-8353-76A8ACC382E6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4022-22FB-4CB1-9C9E-D6258F1E446A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01F6-A278-4188-8EE8-A003CBBF1776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881-D626-429C-AAF3-65475E3FD52A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6E0-F0C6-4E88-978C-B59F287E1570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621-B969-4879-99A9-0A780C08E17C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0F85-DC41-455E-BDD8-4473C031915B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579E-D732-4BFD-BE07-6DA2305EAA84}" type="datetime1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06679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Segoe Print" pitchFamily="2" charset="0"/>
              </a:rPr>
              <a:t>МКОУ «Малобичинская СОШ»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5105400"/>
            <a:ext cx="6400800" cy="144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Segoe Print" pitchFamily="2" charset="0"/>
              </a:rPr>
              <a:t>Подготовила учитель начальных классов</a:t>
            </a:r>
          </a:p>
          <a:p>
            <a:r>
              <a:rPr lang="ru-RU" dirty="0" smtClean="0">
                <a:solidFill>
                  <a:srgbClr val="FF0000"/>
                </a:solidFill>
                <a:latin typeface="Segoe Print" pitchFamily="2" charset="0"/>
              </a:rPr>
              <a:t>Алимбаева Ляля Тухтаровна</a:t>
            </a:r>
            <a:endParaRPr lang="ru-RU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4384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 прилагательное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900igr.net/datai/pedagogika/Trebovanija-k-sovremennomu-uchitelju/0011-008-Uchitel-eto-pomoshnik-i-dru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505200"/>
            <a:ext cx="67810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Имя прилагательное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изменяется по родам, числам и падежам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029200"/>
            <a:ext cx="5891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начальная</a:t>
            </a:r>
            <a:r>
              <a:rPr lang="ru-RU" sz="2800" b="1" i="1" dirty="0" smtClean="0"/>
              <a:t> форма – м. р., ед. ч., и. п.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словосочетании и предложении имя прилагательное ставится в том же роде, числе и падеже, что и существительное.</a:t>
            </a:r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Подснежник (какой?) нежный - м.р., ед.ч., Им.п.)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14400" y="1066800"/>
            <a:ext cx="7467600" cy="40318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Имя прилагательное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речи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какой? какая? какое? какие? чей? чья? чьё? чьи?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называет признаки предметов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изменяется по родам, числам и падежам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начальная форма – м. р., ед. ч., и. п.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3200400"/>
            <a:ext cx="6019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Стр. 70-71, прочитаете рубрики " Тайны русского языка", "Это важно знать", выполните упр. 4. </a:t>
            </a:r>
          </a:p>
          <a:p>
            <a:endParaRPr lang="ru-RU" dirty="0"/>
          </a:p>
        </p:txBody>
      </p:sp>
      <p:pic>
        <p:nvPicPr>
          <p:cNvPr id="4" name="Рисунок 3" descr="Поурочное, тематическое, календарное планирование, разработки уроков, сценарии для учителя начальных класс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09600"/>
            <a:ext cx="25908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Рисунок 4" descr="http://im5-tub-ru.yandex.net/i?id=491883568-1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81200"/>
            <a:ext cx="487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62200" y="685800"/>
            <a:ext cx="42963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886200" y="1066800"/>
            <a:ext cx="19050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  <a:latin typeface="Georgia" pitchFamily="18" charset="0"/>
              </a:rPr>
              <a:t>ап</a:t>
            </a:r>
            <a:endParaRPr lang="ru-RU" sz="40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990600" y="1447800"/>
            <a:ext cx="19812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  <a:latin typeface="Georgia" pitchFamily="18" charset="0"/>
              </a:rPr>
              <a:t>ая</a:t>
            </a:r>
            <a:endParaRPr lang="ru-RU" sz="40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400800" y="1371600"/>
            <a:ext cx="22860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  <a:latin typeface="Georgia" pitchFamily="18" charset="0"/>
              </a:rPr>
              <a:t>ае</a:t>
            </a:r>
            <a:endParaRPr lang="ru-RU" sz="40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7" name="Picture 11" descr="0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22098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86200" y="38862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Monotype Corsiva" pitchFamily="66" charset="0"/>
              </a:rPr>
              <a:t>па   пя пе па   пя пе </a:t>
            </a:r>
          </a:p>
          <a:p>
            <a:r>
              <a:rPr lang="ru-RU" sz="4000" i="1" dirty="0" smtClean="0">
                <a:latin typeface="Monotype Corsiva" pitchFamily="66" charset="0"/>
              </a:rPr>
              <a:t> </a:t>
            </a:r>
          </a:p>
          <a:p>
            <a:endParaRPr lang="ru-RU" sz="4000" i="1" dirty="0" smtClean="0">
              <a:latin typeface="Georgia" pitchFamily="18" charset="0"/>
            </a:endParaRPr>
          </a:p>
          <a:p>
            <a:r>
              <a:rPr lang="ru-RU" sz="4000" i="1" dirty="0" smtClean="0">
                <a:latin typeface="Georgia" pitchFamily="18" charset="0"/>
              </a:rPr>
              <a:t> </a:t>
            </a:r>
            <a:endParaRPr lang="ru-RU" sz="4000" i="1" dirty="0">
              <a:latin typeface="Georgia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035020" cy="58477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 неё зубки, рыльце, ушки, шерсть, хвост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57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Прочитайте предложение.    </a:t>
            </a:r>
            <a:r>
              <a:rPr lang="ru-RU" b="1" dirty="0" smtClean="0"/>
              <a:t>                                                                                      </a:t>
            </a:r>
            <a:endParaRPr lang="ru-RU" dirty="0"/>
          </a:p>
        </p:txBody>
      </p:sp>
      <p:pic>
        <p:nvPicPr>
          <p:cNvPr id="5" name="Рисунок 4" descr="https://docs.google.com/viewer?url=http%3A%2F%2Fnsportal.ru%2Fsites%2Fdefault%2Ffiles%2F2012%2F8%2Fzhivotnye-zhivye_sushchestva.ppt&amp;docid=951b4b52153ebd531c2d880f9dc77a3c&amp;a=bi&amp;pagenumber=13&amp;w=524"/>
          <p:cNvPicPr/>
          <p:nvPr/>
        </p:nvPicPr>
        <p:blipFill>
          <a:blip r:embed="rId2" cstate="print"/>
          <a:srcRect l="2164" t="11541" r="68522" b="56741"/>
          <a:stretch>
            <a:fillRect/>
          </a:stretch>
        </p:blipFill>
        <p:spPr bwMode="auto">
          <a:xfrm>
            <a:off x="5181600" y="2209800"/>
            <a:ext cx="28955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341" descr="мальчик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1457325" cy="244951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86200" y="2057400"/>
            <a:ext cx="6399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8984" cy="304698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               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Какие?                     Острые        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              Какое?                     Тоненькое        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              Какие?                     Чуткие        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              Какая?                     Рыжая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              Какой?                     Пушистый        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657600"/>
            <a:ext cx="7620000" cy="2246769"/>
          </a:xfrm>
          <a:prstGeom prst="rect">
            <a:avLst/>
          </a:prstGeom>
          <a:solidFill>
            <a:srgbClr val="00602B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отвечающие на вопросы  «какой?», «какая?», «какое?», «какие?» и обозначающие признак предмета, называются именами прилагательными.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 урока 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 Имя прилагательное»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42" descr="мальчик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191000"/>
            <a:ext cx="1406525" cy="2344738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2590800" y="304800"/>
            <a:ext cx="14478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Какая?</a:t>
            </a:r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5715000" y="304800"/>
            <a:ext cx="1600200" cy="8412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Какое?</a:t>
            </a:r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7315200" y="1981200"/>
            <a:ext cx="14478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Какие?</a:t>
            </a:r>
            <a:endParaRPr lang="ru-RU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381000" y="1828800"/>
            <a:ext cx="17526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Какой?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5073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              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 Какую роль  играют в речи имена прилагательные?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838200"/>
            <a:ext cx="3505200" cy="323165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Наступила  весна.  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                 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Тает снег.      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                         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Журчат ручьи.    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                   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Светит солнце.    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                       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Летят птицы.  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838200"/>
            <a:ext cx="4876800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 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Наступила ранняя весна.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  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Тает последний снег.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 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Журчат говорливые ручьи.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   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Светит ласковое солнце.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Летят голосистые птицы.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953000"/>
            <a:ext cx="8153400" cy="1661993"/>
          </a:xfrm>
          <a:prstGeom prst="rect">
            <a:avLst/>
          </a:prstGeom>
          <a:solidFill>
            <a:srgbClr val="00602B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прилагательные в речи нужны для того, чтобы речь была красивой, яркой, интересной.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1"/>
            <a:ext cx="63246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Тает последний снег.</a:t>
            </a: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152400" y="2057400"/>
            <a:ext cx="3429000" cy="1295400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пушистый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5410200" y="2057400"/>
            <a:ext cx="3733800" cy="1295400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серебристый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2743200" y="3352800"/>
            <a:ext cx="3429000" cy="1295400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искристый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800600"/>
            <a:ext cx="8305800" cy="1231106"/>
          </a:xfrm>
          <a:prstGeom prst="rect">
            <a:avLst/>
          </a:prstGeom>
          <a:solidFill>
            <a:srgbClr val="00602B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Вывод: Имена прилагательные в речи нужны для точности описания предмета.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3000" y="609600"/>
          <a:ext cx="7315200" cy="5715000"/>
        </p:xfrm>
        <a:graphic>
          <a:graphicData uri="http://schemas.openxmlformats.org/drawingml/2006/table">
            <a:tbl>
              <a:tblPr/>
              <a:tblGrid>
                <a:gridCol w="1185536"/>
                <a:gridCol w="1390819"/>
                <a:gridCol w="1473263"/>
                <a:gridCol w="1127001"/>
                <a:gridCol w="2138581"/>
              </a:tblGrid>
              <a:tr h="6511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в.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 в.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 в.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IV в.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 в.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594"/>
                    </a:solidFill>
                  </a:tcPr>
                </a:tc>
              </a:tr>
              <a:tr h="1634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Цвет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Размер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Принадлежность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кому-либо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59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белый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большой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хрустальный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осенний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бабушкин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59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желтый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длинный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каменный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майский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мамин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59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узкий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кожаный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утренний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заячий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59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175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762000"/>
            <a:ext cx="3973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нежный подснежник</a:t>
            </a:r>
            <a:endParaRPr lang="ru-RU" sz="3200" dirty="0" smtClean="0"/>
          </a:p>
          <a:p>
            <a:r>
              <a:rPr lang="ru-RU" sz="3200" b="1" dirty="0" smtClean="0"/>
              <a:t>ранняя весна</a:t>
            </a:r>
            <a:endParaRPr lang="ru-RU" sz="3200" dirty="0" smtClean="0"/>
          </a:p>
          <a:p>
            <a:r>
              <a:rPr lang="ru-RU" sz="3200" b="1" dirty="0" smtClean="0"/>
              <a:t>солнечный день</a:t>
            </a:r>
            <a:endParaRPr lang="ru-RU" sz="3200" dirty="0">
              <a:latin typeface="Segoe Script" pitchFamily="34" charset="0"/>
            </a:endParaRPr>
          </a:p>
        </p:txBody>
      </p:sp>
      <p:pic>
        <p:nvPicPr>
          <p:cNvPr id="5" name="Picture 57" descr="девочка1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1"/>
            <a:ext cx="2089150" cy="22098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Picture 17" descr="мальчик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362200"/>
            <a:ext cx="1371600" cy="23050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0" y="3581400"/>
            <a:ext cx="3496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Раскрылся нежный подснежник.</a:t>
            </a:r>
            <a:endParaRPr lang="ru-RU" dirty="0" smtClean="0"/>
          </a:p>
          <a:p>
            <a:r>
              <a:rPr lang="ru-RU" b="1" dirty="0" smtClean="0"/>
              <a:t>Раскрылся нежный.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5867400"/>
            <a:ext cx="528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Прочитайте рубрику “Тайны русского языка” стр.70.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4800600"/>
            <a:ext cx="7397281" cy="707886"/>
          </a:xfrm>
          <a:prstGeom prst="rect">
            <a:avLst/>
          </a:prstGeom>
          <a:solidFill>
            <a:srgbClr val="00602B"/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Главное слово – существительное. Имя прилагательное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ставится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том же роде, числе и падеже, что и существительное.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838200"/>
            <a:ext cx="6399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322</Words>
  <Application>Microsoft Office PowerPoint</Application>
  <PresentationFormat>Экран (4:3)</PresentationFormat>
  <Paragraphs>120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МКОУ «Малобичинская СОШ»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Nabster</cp:lastModifiedBy>
  <cp:revision>46</cp:revision>
  <dcterms:created xsi:type="dcterms:W3CDTF">2013-03-18T16:55:11Z</dcterms:created>
  <dcterms:modified xsi:type="dcterms:W3CDTF">2013-03-21T06:42:49Z</dcterms:modified>
</cp:coreProperties>
</file>