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94B9-7507-4434-B675-60B4DC19099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2FA1E-30CE-4E4A-A51E-F9DA0B818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FA1E-30CE-4E4A-A51E-F9DA0B8189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643050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Презентация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Безопасность дошкольников дома и на улице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конкурсная заставка 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4047" y="428604"/>
            <a:ext cx="375539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496"/>
            <a:ext cx="6443650" cy="7143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Социальные проблемы современности </a:t>
            </a:r>
            <a:r>
              <a:rPr lang="ru-RU" sz="1800" dirty="0" smtClean="0">
                <a:solidFill>
                  <a:srgbClr val="0070C0"/>
                </a:solidFill>
              </a:rPr>
              <a:t>сказываются </a:t>
            </a:r>
            <a:r>
              <a:rPr lang="ru-RU" sz="1800" dirty="0" smtClean="0">
                <a:solidFill>
                  <a:srgbClr val="0070C0"/>
                </a:solidFill>
              </a:rPr>
              <a:t>на детях. Такие особенности детей дошкольного возраста, как восприимчивость, доверчивость к окружающим взрослым, открытость в общении и любознательность определяют поведение в опасной ситуации и способствуют их уязвимости. У дошкольников часто наблюдается слабое развитие умений и навыков анализа обстановки, прогнозирования последствий своих действий. Таким образом, возникает необходимость уберечь детей от опасностей, не подавив их естественную любознательность, открытость и доверие к миру, не напугать их и подготовить к полноценной жизни. 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Елена Егоровна\Менр\IMG_20150910_09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5"/>
            <a:ext cx="2647601" cy="4714907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000232" y="785794"/>
            <a:ext cx="2571768" cy="4691063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1600" dirty="0" smtClean="0">
                <a:solidFill>
                  <a:srgbClr val="0070C0"/>
                </a:solidFill>
              </a:rPr>
              <a:t>В рамках месячника «Азбука безопасности» в МДОУ «Детский сад №93» была проведена встреча детей старшей группы №10 (воспитатели: Леонтьева М. С., Надькина Е. Е.) и подготовительной группы №1 (воспитатели: </a:t>
            </a:r>
            <a:r>
              <a:rPr lang="ru-RU" sz="1600" dirty="0" err="1" smtClean="0">
                <a:solidFill>
                  <a:srgbClr val="0070C0"/>
                </a:solidFill>
              </a:rPr>
              <a:t>Доронькина</a:t>
            </a:r>
            <a:r>
              <a:rPr lang="ru-RU" sz="1600" dirty="0" smtClean="0">
                <a:solidFill>
                  <a:srgbClr val="0070C0"/>
                </a:solidFill>
              </a:rPr>
              <a:t> Е.С., Митрофанова И.Б.) с полицейским </a:t>
            </a:r>
            <a:r>
              <a:rPr lang="ru-RU" sz="1600" dirty="0" err="1" smtClean="0">
                <a:solidFill>
                  <a:srgbClr val="0070C0"/>
                </a:solidFill>
              </a:rPr>
              <a:t>Босиным</a:t>
            </a:r>
            <a:r>
              <a:rPr lang="ru-RU" sz="1600" dirty="0" smtClean="0">
                <a:solidFill>
                  <a:srgbClr val="0070C0"/>
                </a:solidFill>
              </a:rPr>
              <a:t> В.И.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Виктор Иванович рассказал детям о правилах поведения дома, на улице и на проезжей части.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Елена Егоровна\Менр\IMG_20150910_092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71480"/>
            <a:ext cx="4897906" cy="2750362"/>
          </a:xfrm>
          <a:prstGeom prst="rect">
            <a:avLst/>
          </a:prstGeom>
          <a:noFill/>
        </p:spPr>
      </p:pic>
      <p:pic>
        <p:nvPicPr>
          <p:cNvPr id="2051" name="Picture 3" descr="F:\Елена Егоровна\Менр\IMG_20150910_092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956" y="3357562"/>
            <a:ext cx="4842094" cy="2719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лена Егоровна\Менр\IMG_20150910_092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00174"/>
            <a:ext cx="4214842" cy="2366796"/>
          </a:xfrm>
          <a:prstGeom prst="rect">
            <a:avLst/>
          </a:prstGeom>
          <a:noFill/>
        </p:spPr>
      </p:pic>
      <p:pic>
        <p:nvPicPr>
          <p:cNvPr id="3075" name="Picture 3" descr="F:\Елена Егоровна\Менр\IMG_20150910_092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857232"/>
            <a:ext cx="2062910" cy="367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164</Words>
  <Application>Microsoft Office PowerPoint</Application>
  <PresentationFormat>Экран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Социальные проблемы современности сказываются на детях. Такие особенности детей дошкольного возраста, как восприимчивость, доверчивость к окружающим взрослым, открытость в общении и любознательность определяют поведение в опасной ситуации и способствуют их уязвимости. У дошкольников часто наблюдается слабое развитие умений и навыков анализа обстановки, прогнозирования последствий своих действий. Таким образом, возникает необходимость уберечь детей от опасностей, не подавив их естественную любознательность, открытость и доверие к миру, не напугать их и подготовить к полноценной жизни.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DenchiK</cp:lastModifiedBy>
  <cp:revision>16</cp:revision>
  <dcterms:created xsi:type="dcterms:W3CDTF">2014-08-03T10:36:29Z</dcterms:created>
  <dcterms:modified xsi:type="dcterms:W3CDTF">2015-09-22T20:46:58Z</dcterms:modified>
</cp:coreProperties>
</file>