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27C-1CAE-4417-BC09-114BE4C356F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CCB-5B90-47A4-8B56-5ED5DFE217D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27C-1CAE-4417-BC09-114BE4C356F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CCB-5B90-47A4-8B56-5ED5DFE21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27C-1CAE-4417-BC09-114BE4C356F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CCB-5B90-47A4-8B56-5ED5DFE21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27C-1CAE-4417-BC09-114BE4C356F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CCB-5B90-47A4-8B56-5ED5DFE21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27C-1CAE-4417-BC09-114BE4C356F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C339CCB-5B90-47A4-8B56-5ED5DFE217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5000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27C-1CAE-4417-BC09-114BE4C356F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CCB-5B90-47A4-8B56-5ED5DFE21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27C-1CAE-4417-BC09-114BE4C356F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CCB-5B90-47A4-8B56-5ED5DFE21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27C-1CAE-4417-BC09-114BE4C356F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CCB-5B90-47A4-8B56-5ED5DFE21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27C-1CAE-4417-BC09-114BE4C356F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CCB-5B90-47A4-8B56-5ED5DFE21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27C-1CAE-4417-BC09-114BE4C356F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CCB-5B90-47A4-8B56-5ED5DFE21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27C-1CAE-4417-BC09-114BE4C356F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CCB-5B90-47A4-8B56-5ED5DFE21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CBC27C-1CAE-4417-BC09-114BE4C356F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339CCB-5B90-47A4-8B56-5ED5DFE217D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 advClick="0" advTm="5000">
    <p:strips dir="r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89000"/>
            <a:lum/>
          </a:blip>
          <a:srcRect/>
          <a:stretch>
            <a:fillRect l="-1000" t="-5000" r="-1000" b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13176"/>
            <a:ext cx="8229600" cy="12241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877272"/>
            <a:ext cx="8280920" cy="720080"/>
          </a:xfr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lIns="108000">
            <a:norm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РУССКАЯ НАРОДНАЯ СКАЗКА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365104"/>
            <a:ext cx="792088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 algn="ctr"/>
            <a:r>
              <a:rPr lang="ru-RU" sz="115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onotype Corsiva" pitchFamily="66" charset="0"/>
              </a:rPr>
              <a:t>МОРОЗКО</a:t>
            </a:r>
            <a:endParaRPr lang="ru-RU" sz="115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6309320"/>
            <a:ext cx="270798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2">
                    <a:lumMod val="75000"/>
                  </a:schemeClr>
                </a:solidFill>
              </a:rPr>
              <a:t>Художник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</a:rPr>
              <a:t>Е. М. </a:t>
            </a:r>
            <a:r>
              <a:rPr lang="ru-RU" sz="1600" b="1" i="1" dirty="0" err="1" smtClean="0">
                <a:solidFill>
                  <a:schemeClr val="bg2">
                    <a:lumMod val="75000"/>
                  </a:schemeClr>
                </a:solidFill>
              </a:rPr>
              <a:t>Дидковская</a:t>
            </a:r>
            <a:endParaRPr lang="ru-RU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00"/>
                            </p:stCondLst>
                            <p:childTnLst>
                              <p:par>
                                <p:cTn id="17" presetID="45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62507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>Скрипнули ворота, </a:t>
            </a:r>
            <a:r>
              <a:rPr lang="ru-RU" sz="2000" dirty="0" err="1" smtClean="0">
                <a:solidFill>
                  <a:schemeClr val="tx1">
                    <a:lumMod val="85000"/>
                  </a:schemeClr>
                </a:solidFill>
              </a:rPr>
              <a:t>растворилися</a:t>
            </a:r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> двери, несут сундук высокий, тяжелый, идет падчерица - </a:t>
            </a:r>
            <a:r>
              <a:rPr lang="ru-RU" sz="2000" dirty="0" err="1" smtClean="0">
                <a:solidFill>
                  <a:schemeClr val="tx1">
                    <a:lumMod val="85000"/>
                  </a:schemeClr>
                </a:solidFill>
              </a:rPr>
              <a:t>панья</a:t>
            </a:r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</a:schemeClr>
                </a:solidFill>
              </a:rPr>
              <a:t>паньей</a:t>
            </a:r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> сияет! Мачеха глянула - и руки врозь!</a:t>
            </a:r>
            <a:endParaRPr lang="ru-RU" sz="20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4" name="Содержимое 3" descr="Morozko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88640"/>
            <a:ext cx="5605214" cy="6336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5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30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274638"/>
            <a:ext cx="2746648" cy="625070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 Старик, старик, запрягай других лошадей, вези мою дочь поскорей! Посади на то же поле, на то же место.</a:t>
            </a:r>
            <a:br>
              <a:rPr lang="ru-RU" sz="2000" dirty="0" smtClean="0"/>
            </a:br>
            <a:r>
              <a:rPr lang="ru-RU" sz="2000" dirty="0" smtClean="0"/>
              <a:t>Повез старик на то же поле, посадил на то же место.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Morozko0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5605214" cy="6336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5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18" presetClass="exit" presetSubtype="3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upRight)">
                                      <p:cBhvr>
                                        <p:cTn id="2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37112"/>
            <a:ext cx="4402832" cy="21602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Morozko0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52928" cy="6408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259632" y="4653136"/>
            <a:ext cx="3528392" cy="1477328"/>
          </a:xfrm>
          <a:prstGeom prst="rect">
            <a:avLst/>
          </a:prstGeom>
          <a:effectLst>
            <a:outerShdw blurRad="130000" dist="101600" dir="2700000" algn="tl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Пришел и Мороз красный нос, поглядел на свою гостью, попрыгал-поскакал, а хороших речей не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дождал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; рассердился, хватил ее и убил.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6648" cy="617869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>Старик, ступай, мою дочь привези, лихих коней запряги, да саней не повали, да сундук не оброни! А собачка под столом:</a:t>
            </a:r>
            <a:b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>- </a:t>
            </a:r>
            <a:r>
              <a:rPr lang="ru-RU" sz="2000" dirty="0" err="1" smtClean="0">
                <a:solidFill>
                  <a:schemeClr val="tx1">
                    <a:lumMod val="85000"/>
                  </a:schemeClr>
                </a:solidFill>
              </a:rPr>
              <a:t>Тяв</a:t>
            </a:r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1">
                    <a:lumMod val="85000"/>
                  </a:schemeClr>
                </a:solidFill>
              </a:rPr>
              <a:t>тяв</a:t>
            </a:r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>! Старикову дочь женихи возьмут, а старухиной в мешке косточки везут!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Morozko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260648"/>
            <a:ext cx="5533206" cy="6336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274638"/>
            <a:ext cx="3106688" cy="617869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Всполошилась старуха:</a:t>
            </a:r>
            <a:b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Как бы и вправду чего худого с моей дочкой не случилось!</a:t>
            </a:r>
            <a:b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Накинула она шубу, повязалась платком и пустилась вдогонку за стариком.</a:t>
            </a:r>
            <a:b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А метель еще пуще воет, еще пуще крутит, Совсем дорогу замело. Сбилась злая старуха с пути, и завалило ее снегом.</a:t>
            </a:r>
            <a:b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Старик поискал-поискал в лесу старухину дочку - не нашел.  Вернулся домой и старухи нет. Собрал он соседей, пустился с ними на поиски. Долго искали, все сугробы перерыли, да так и не нашли.</a:t>
            </a:r>
            <a:endParaRPr lang="ru-RU" sz="2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Содержимое 3" descr="Morozko0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5256584" cy="626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0"/>
                            </p:stCondLst>
                            <p:childTnLst>
                              <p:par>
                                <p:cTn id="24" presetID="21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2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orozko0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60648"/>
            <a:ext cx="7488832" cy="626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115616" y="5085184"/>
            <a:ext cx="6840760" cy="1200329"/>
          </a:xfrm>
          <a:prstGeom prst="rect">
            <a:avLst/>
          </a:prstGeom>
          <a:effectLst>
            <a:outerShdw blurRad="130000" dist="101600" dir="2700000" algn="tl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Стал старик жить вдвоем с дочкой.</a:t>
            </a:r>
            <a:b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А как пришла весна, присватался к девушке добрый молодец - из кузницы кузнец. Сыграли они веселую свадьбу и стали жить в любви да согласии.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25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6648" cy="632271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У мачехи была падчерица да родная дочка; родная что ни сделает, за все ее гладят по головке да приговаривают: “Умница!” А падчерица как ни угождает - ничем не угодит, все не так, все худо; а надо правду сказать, девочка была золото, в хороших руках она бы как сыр в масле купалась, а у мачехи </a:t>
            </a:r>
            <a:r>
              <a:rPr lang="ru-RU" sz="2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кажный</a:t>
            </a:r>
            <a:r>
              <a:rPr lang="ru-RU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день слезами умывалась. </a:t>
            </a:r>
            <a:endParaRPr lang="ru-RU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Содержимое 3" descr="45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50" y="260648"/>
            <a:ext cx="5605214" cy="6408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274638"/>
            <a:ext cx="2674640" cy="632271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Что делать? Ветер хоть пошумит, да затихнет, а старая баба расходится - не скоро уймется, все будет придумывать да зубы чесать. И придумала мачеха падчерицу со двора согнать:</a:t>
            </a:r>
            <a:endParaRPr lang="ru-RU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Содержимое 3" descr="Morozko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5472608" cy="6336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30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62507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 Вези, вези, старик, ее куда хочешь, чтобы мои глаза ее не видали, чтобы мои уши об ней не слыхали; да не вози к родным в теплую хату, а во чисто поле на трескун-мороз!</a:t>
            </a:r>
            <a:endParaRPr lang="ru-RU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Содержимое 3" descr="Morozko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260648"/>
            <a:ext cx="5677222" cy="6336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68" y="274638"/>
            <a:ext cx="2520280" cy="617869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Старик затужил, заплакал; однако посадил дочку на сани, хотел прикрыть попонкой - и то побоялся; повез бездомную во чисто поле, свалил на сугроб, перекрестил, а сам поскорее домой, чтоб глаза не видали дочерниной смерти.</a:t>
            </a:r>
            <a:endParaRPr lang="ru-RU" sz="2000" dirty="0"/>
          </a:p>
        </p:txBody>
      </p:sp>
      <p:pic>
        <p:nvPicPr>
          <p:cNvPr id="4" name="Содержимое 3" descr="Morozko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5688632" cy="626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22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5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8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6648" cy="6250706"/>
          </a:xfrm>
        </p:spPr>
        <p:txBody>
          <a:bodyPr>
            <a:norm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Осталась, бедненькая, трясется и тихонько молитву творит. Приходит Мороз, попрыгивает, </a:t>
            </a:r>
            <a:r>
              <a:rPr lang="ru-RU" sz="2000" dirty="0" err="1" smtClean="0">
                <a:solidFill>
                  <a:schemeClr val="tx1">
                    <a:lumMod val="95000"/>
                  </a:schemeClr>
                </a:solidFill>
              </a:rPr>
              <a:t>поскакивает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, на красную девушку поглядывает:</a:t>
            </a:r>
            <a:b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- Девушка, девушка, я Мороз красный нос!</a:t>
            </a:r>
            <a:b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- Добро пожаловать. Мороз; знать, бог тебя принес по мою душу грешную.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4" name="Содержимое 3" descr="Morozko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50" y="260648"/>
            <a:ext cx="5533206" cy="626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94720" cy="6178698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4" name="Содержимое 3" descr="Morozko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280920" cy="626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67544" y="2996952"/>
            <a:ext cx="4176464" cy="34163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130000" dist="101600" dir="2700000" algn="tl" rotWithShape="0">
              <a:srgbClr val="000000">
                <a:alpha val="35000"/>
              </a:srgbClr>
            </a:outerShdw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Мороз хотел ее тукнуть и заморозить; но полюбились ему ее умные речи, жаль стало! Бросил он ей шубу. Оделась она в шубу, </a:t>
            </a:r>
            <a:r>
              <a:rPr lang="ru-RU" b="1" dirty="0" err="1" smtClean="0">
                <a:solidFill>
                  <a:srgbClr val="002060"/>
                </a:solidFill>
              </a:rPr>
              <a:t>подожмала</a:t>
            </a:r>
            <a:r>
              <a:rPr lang="ru-RU" b="1" dirty="0" smtClean="0">
                <a:solidFill>
                  <a:srgbClr val="002060"/>
                </a:solidFill>
              </a:rPr>
              <a:t> ножки, сидит.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Опять пришел Мороз красный нос, </a:t>
            </a:r>
            <a:r>
              <a:rPr lang="ru-RU" b="1" dirty="0" err="1" smtClean="0">
                <a:solidFill>
                  <a:srgbClr val="002060"/>
                </a:solidFill>
              </a:rPr>
              <a:t>попрыгивает-поскакивает</a:t>
            </a:r>
            <a:r>
              <a:rPr lang="ru-RU" b="1" dirty="0" smtClean="0">
                <a:solidFill>
                  <a:srgbClr val="002060"/>
                </a:solidFill>
              </a:rPr>
              <a:t>, на красную девушку поглядывает: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- Девушка, девушка, я Мороз красный нос!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- Добро пожаловать. Мороз; знать, бог тебя принес по мою душу грешную.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5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5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62672" cy="625070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Мороз пришел совсем не по душу, он принес красной девушке сундук высокий да тяжелый, полный всякого приданого. Уселась она в </a:t>
            </a:r>
            <a:r>
              <a:rPr lang="ru-RU" sz="2000" dirty="0" err="1" smtClean="0">
                <a:solidFill>
                  <a:schemeClr val="tx1">
                    <a:lumMod val="95000"/>
                  </a:schemeClr>
                </a:solidFill>
              </a:rPr>
              <a:t>шубочке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 на сундучке, такая веселенькая, такая хорошенькая! Опять пришел Мороз красный нос, </a:t>
            </a:r>
            <a:r>
              <a:rPr lang="ru-RU" sz="2000" dirty="0" err="1" smtClean="0">
                <a:solidFill>
                  <a:schemeClr val="tx1">
                    <a:lumMod val="95000"/>
                  </a:schemeClr>
                </a:solidFill>
              </a:rPr>
              <a:t>попрыгивает-поскакивает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, на красную девушку поглядывает. Она его приветила, а он ей подарил платье, шитое и серебром и золотом. Надела она и стала какая красавица, какая </a:t>
            </a:r>
            <a:r>
              <a:rPr lang="ru-RU" sz="2000" dirty="0" err="1" smtClean="0">
                <a:solidFill>
                  <a:schemeClr val="tx1">
                    <a:lumMod val="95000"/>
                  </a:schemeClr>
                </a:solidFill>
              </a:rPr>
              <a:t>нарядница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! Сидит и песенки попевает.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Содержимое 3" descr="Morozko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260648"/>
            <a:ext cx="5400600" cy="626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2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21" presetClass="exit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2)">
                                      <p:cBhvr>
                                        <p:cTn id="28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274638"/>
            <a:ext cx="3610744" cy="632271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А мачеха по ней поминки справляет; напекла блинов.</a:t>
            </a:r>
            <a:b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Ступай, муж, вези хоронить свою дочь. Старик поехал. А собачка под столом:</a:t>
            </a:r>
            <a:b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</a:t>
            </a:r>
            <a:r>
              <a:rPr lang="ru-RU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Тяв</a:t>
            </a: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тяв</a:t>
            </a: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! Старикову дочь в злате, в серебре везут, а старухину женихи не берут!</a:t>
            </a:r>
            <a:b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Молчи, </a:t>
            </a:r>
            <a:r>
              <a:rPr lang="ru-RU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дура</a:t>
            </a: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! На блин, скажи: старухину дочь женихи возьмут, а стариковой одни косточки привезут!</a:t>
            </a:r>
            <a:b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Собачка съела блин да опять:</a:t>
            </a:r>
            <a:b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</a:t>
            </a:r>
            <a:r>
              <a:rPr lang="ru-RU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Тяв</a:t>
            </a: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тяв</a:t>
            </a: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! Старикову дочь в злате, в серебре везут, а старухину женихи не берут!</a:t>
            </a:r>
            <a:b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Старуха и блины давала, и била ее, а собачка все свое:</a:t>
            </a:r>
            <a:b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Старикову дочь в злате, в серебре везут, а старухину женихи не возьмут!</a:t>
            </a:r>
            <a:b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endParaRPr lang="ru-RU" sz="2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Содержимое 3" descr="Morozko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4752528" cy="6408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5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273</TotalTime>
  <Words>333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Слайд 1</vt:lpstr>
      <vt:lpstr>У мачехи была падчерица да родная дочка; родная что ни сделает, за все ее гладят по головке да приговаривают: “Умница!” А падчерица как ни угождает - ничем не угодит, все не так, все худо; а надо правду сказать, девочка была золото, в хороших руках она бы как сыр в масле купалась, а у мачехи кажный день слезами умывалась. </vt:lpstr>
      <vt:lpstr>Что делать? Ветер хоть пошумит, да затихнет, а старая баба расходится - не скоро уймется, все будет придумывать да зубы чесать. И придумала мачеха падчерицу со двора согнать:</vt:lpstr>
      <vt:lpstr> - Вези, вези, старик, ее куда хочешь, чтобы мои глаза ее не видали, чтобы мои уши об ней не слыхали; да не вози к родным в теплую хату, а во чисто поле на трескун-мороз!</vt:lpstr>
      <vt:lpstr>Старик затужил, заплакал; однако посадил дочку на сани, хотел прикрыть попонкой - и то побоялся; повез бездомную во чисто поле, свалил на сугроб, перекрестил, а сам поскорее домой, чтоб глаза не видали дочерниной смерти.</vt:lpstr>
      <vt:lpstr> Осталась, бедненькая, трясется и тихонько молитву творит. Приходит Мороз, попрыгивает, поскакивает, на красную девушку поглядывает: - Девушка, девушка, я Мороз красный нос! - Добро пожаловать. Мороз; знать, бог тебя принес по мою душу грешную.  </vt:lpstr>
      <vt:lpstr>Слайд 7</vt:lpstr>
      <vt:lpstr>Мороз пришел совсем не по душу, он принес красной девушке сундук высокий да тяжелый, полный всякого приданого. Уселась она в шубочке на сундучке, такая веселенькая, такая хорошенькая! Опять пришел Мороз красный нос, попрыгивает-поскакивает, на красную девушку поглядывает. Она его приветила, а он ей подарил платье, шитое и серебром и золотом. Надела она и стала какая красавица, какая нарядница! Сидит и песенки попевает.</vt:lpstr>
      <vt:lpstr>А мачеха по ней поминки справляет; напекла блинов. - Ступай, муж, вези хоронить свою дочь. Старик поехал. А собачка под столом: - Тяв, тяв! Старикову дочь в злате, в серебре везут, а старухину женихи не берут! - Молчи, дура! На блин, скажи: старухину дочь женихи возьмут, а стариковой одни косточки привезут! Собачка съела блин да опять: - Тяв, тяв! Старикову дочь в злате, в серебре везут, а старухину женихи не берут! Старуха и блины давала, и била ее, а собачка все свое: - Старикову дочь в злате, в серебре везут, а старухину женихи не возьмут! </vt:lpstr>
      <vt:lpstr> Скрипнули ворота, растворилися двери, несут сундук высокий, тяжелый, идет падчерица - панья паньей сияет! Мачеха глянула - и руки врозь!</vt:lpstr>
      <vt:lpstr> Старик, старик, запрягай других лошадей, вези мою дочь поскорей! Посади на то же поле, на то же место. Повез старик на то же поле, посадил на то же место. </vt:lpstr>
      <vt:lpstr>Слайд 12</vt:lpstr>
      <vt:lpstr>Старик, ступай, мою дочь привези, лихих коней запряги, да саней не повали, да сундук не оброни! А собачка под столом: - Тяв, тяв! Старикову дочь женихи возьмут, а старухиной в мешке косточки везут! </vt:lpstr>
      <vt:lpstr>Всполошилась старуха: - Как бы и вправду чего худого с моей дочкой не случилось! Накинула она шубу, повязалась платком и пустилась вдогонку за стариком. А метель еще пуще воет, еще пуще крутит, Совсем дорогу замело. Сбилась злая старуха с пути, и завалило ее снегом. Старик поискал-поискал в лесу старухину дочку - не нашел.  Вернулся домой и старухи нет. Собрал он соседей, пустился с ними на поиски. Долго искали, все сугробы перерыли, да так и не нашли.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28</cp:revision>
  <dcterms:created xsi:type="dcterms:W3CDTF">2012-12-09T04:18:58Z</dcterms:created>
  <dcterms:modified xsi:type="dcterms:W3CDTF">2012-12-09T08:52:24Z</dcterms:modified>
</cp:coreProperties>
</file>