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F9D2-F9BD-4743-8382-EA9A40C163D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FFEB-8B58-4BA2-8498-C1E9D8C5BE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15344_html_m7114620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644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Gabriola" pitchFamily="82" charset="0"/>
                <a:cs typeface="Gisha" pitchFamily="34" charset="-79"/>
              </a:rPr>
              <a:t>«Все профессии нужны, все профессии важны»</a:t>
            </a:r>
            <a:endParaRPr lang="ru-RU" sz="6600" b="1" dirty="0">
              <a:latin typeface="Gabriola" pitchFamily="82" charset="0"/>
              <a:cs typeface="Gisha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7520880" cy="1584176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</a:rPr>
              <a:t>Презентацию составила: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</a:rPr>
              <a:t>Воспитатель Николаева В.В.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</a:rPr>
              <a:t>ГБДОУ №19 Красногвардейского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</a:rPr>
              <a:t>района, г.Санкт-Петербурга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0e4215357b16ca55e5fccc20d06b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124744"/>
            <a:ext cx="4154363" cy="4147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08720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Если кто-то не здоров, </a:t>
            </a:r>
            <a:br>
              <a:rPr lang="ru-RU" sz="3200" dirty="0" smtClean="0"/>
            </a:br>
            <a:r>
              <a:rPr lang="ru-RU" sz="3200" dirty="0" smtClean="0"/>
              <a:t>Вызывают докторов. </a:t>
            </a:r>
            <a:br>
              <a:rPr lang="ru-RU" sz="3200" dirty="0" smtClean="0"/>
            </a:br>
            <a:r>
              <a:rPr lang="ru-RU" sz="3200" dirty="0" smtClean="0"/>
              <a:t>-Погоди, малыш, не плачь. </a:t>
            </a:r>
            <a:br>
              <a:rPr lang="ru-RU" sz="3200" dirty="0" smtClean="0"/>
            </a:br>
            <a:r>
              <a:rPr lang="ru-RU" sz="3200" dirty="0" smtClean="0"/>
              <a:t>Прописал лекарство врач!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1a9e466a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04664"/>
            <a:ext cx="40767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38164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плиты стоим с утра – </a:t>
            </a:r>
            <a:br>
              <a:rPr lang="ru-RU" sz="3200" dirty="0" smtClean="0"/>
            </a:br>
            <a:r>
              <a:rPr lang="ru-RU" sz="3200" dirty="0" smtClean="0"/>
              <a:t>Мы ребята, повара! </a:t>
            </a:r>
            <a:br>
              <a:rPr lang="ru-RU" sz="3200" dirty="0" smtClean="0"/>
            </a:br>
            <a:r>
              <a:rPr lang="ru-RU" sz="3200" dirty="0" smtClean="0"/>
              <a:t>Жарим, парим и печём. </a:t>
            </a:r>
            <a:br>
              <a:rPr lang="ru-RU" sz="3200" dirty="0" smtClean="0"/>
            </a:br>
            <a:r>
              <a:rPr lang="ru-RU" sz="3200" dirty="0" smtClean="0"/>
              <a:t>И жара нам нипочём. </a:t>
            </a:r>
            <a:br>
              <a:rPr lang="ru-RU" sz="3200" dirty="0" smtClean="0"/>
            </a:br>
            <a:r>
              <a:rPr lang="ru-RU" sz="3200" dirty="0" smtClean="0"/>
              <a:t>Суп, компот, блины, омлет – </a:t>
            </a:r>
            <a:br>
              <a:rPr lang="ru-RU" sz="3200" dirty="0" smtClean="0"/>
            </a:br>
            <a:r>
              <a:rPr lang="ru-RU" sz="3200" dirty="0" smtClean="0"/>
              <a:t>Приглашаем на обед! 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4-Militsio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32410" cy="5974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052736"/>
            <a:ext cx="4032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 порядка верный страж. </a:t>
            </a:r>
            <a:br>
              <a:rPr lang="ru-RU" sz="3200" dirty="0" smtClean="0"/>
            </a:br>
            <a:r>
              <a:rPr lang="ru-RU" sz="3200" dirty="0" smtClean="0"/>
              <a:t>Спит спокойно город наш </a:t>
            </a:r>
            <a:br>
              <a:rPr lang="ru-RU" sz="3200" dirty="0" smtClean="0"/>
            </a:br>
            <a:r>
              <a:rPr lang="ru-RU" sz="3200" dirty="0" smtClean="0"/>
              <a:t>Все преступники меня </a:t>
            </a:r>
            <a:br>
              <a:rPr lang="ru-RU" sz="3200" dirty="0" smtClean="0"/>
            </a:br>
            <a:r>
              <a:rPr lang="ru-RU" sz="3200" dirty="0" smtClean="0"/>
              <a:t>Здесь боятся, как огня. 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e98223a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04664"/>
            <a:ext cx="4572000" cy="5915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33843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Кто не выучил урок? </a:t>
            </a:r>
            <a:br>
              <a:rPr lang="ru-RU" sz="3200" dirty="0" smtClean="0"/>
            </a:br>
            <a:r>
              <a:rPr lang="ru-RU" sz="3200" dirty="0" smtClean="0"/>
              <a:t>Наш учитель в меру строг </a:t>
            </a:r>
            <a:br>
              <a:rPr lang="ru-RU" sz="3200" dirty="0" smtClean="0"/>
            </a:br>
            <a:r>
              <a:rPr lang="ru-RU" sz="3200" dirty="0" smtClean="0"/>
              <a:t>Наш учитель учит нас </a:t>
            </a:r>
            <a:br>
              <a:rPr lang="ru-RU" sz="3200" dirty="0" smtClean="0"/>
            </a:br>
            <a:r>
              <a:rPr lang="ru-RU" sz="3200" dirty="0" smtClean="0"/>
              <a:t>И ведёт из класса в класс.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5556714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93305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Дом, в котором мы живём… </a:t>
            </a:r>
            <a:br>
              <a:rPr lang="ru-RU" sz="2800" dirty="0" smtClean="0"/>
            </a:br>
            <a:r>
              <a:rPr lang="ru-RU" sz="2800" dirty="0" smtClean="0"/>
              <a:t>Кто построил этот дом? </a:t>
            </a:r>
            <a:br>
              <a:rPr lang="ru-RU" sz="2800" dirty="0" smtClean="0"/>
            </a:br>
            <a:r>
              <a:rPr lang="ru-RU" sz="2800" dirty="0" smtClean="0"/>
              <a:t>Знает в доме каждый житель,- </a:t>
            </a:r>
            <a:br>
              <a:rPr lang="ru-RU" sz="2800" dirty="0" smtClean="0"/>
            </a:br>
            <a:r>
              <a:rPr lang="ru-RU" sz="2800" dirty="0" smtClean="0"/>
              <a:t>Этот дом возвёл строитель! </a:t>
            </a:r>
            <a:br>
              <a:rPr lang="ru-RU" sz="2800" dirty="0" smtClean="0"/>
            </a:br>
            <a:r>
              <a:rPr lang="ru-RU" sz="2800" dirty="0" smtClean="0"/>
              <a:t>Плиты, кран, бетон, песок… </a:t>
            </a:r>
            <a:br>
              <a:rPr lang="ru-RU" sz="2800" dirty="0" smtClean="0"/>
            </a:br>
            <a:r>
              <a:rPr lang="ru-RU" sz="2800" dirty="0" smtClean="0"/>
              <a:t>Дом удобен и высок!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78_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0648"/>
            <a:ext cx="3447256" cy="6434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052736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Ноль – один! Пожар! Беда! </a:t>
            </a:r>
            <a:br>
              <a:rPr lang="ru-RU" sz="3600" dirty="0" smtClean="0"/>
            </a:br>
            <a:r>
              <a:rPr lang="ru-RU" sz="3600" dirty="0" smtClean="0"/>
              <a:t>Наготове я всегда, </a:t>
            </a:r>
            <a:br>
              <a:rPr lang="ru-RU" sz="3600" dirty="0" smtClean="0"/>
            </a:br>
            <a:r>
              <a:rPr lang="ru-RU" sz="3600" dirty="0" smtClean="0"/>
              <a:t>Утром, вечером и днём </a:t>
            </a:r>
            <a:br>
              <a:rPr lang="ru-RU" sz="3600" dirty="0" smtClean="0"/>
            </a:br>
            <a:r>
              <a:rPr lang="ru-RU" sz="3600" dirty="0" smtClean="0"/>
              <a:t>Я веду борьбу с огнём.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04664"/>
            <a:ext cx="5812776" cy="5190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2664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работы музыканта </a:t>
            </a:r>
            <a:br>
              <a:rPr lang="ru-RU" sz="2800" dirty="0" smtClean="0"/>
            </a:br>
            <a:r>
              <a:rPr lang="ru-RU" sz="2800" dirty="0" smtClean="0"/>
              <a:t>Недостаточно таланта – </a:t>
            </a:r>
            <a:br>
              <a:rPr lang="ru-RU" sz="2800" dirty="0" smtClean="0"/>
            </a:br>
            <a:r>
              <a:rPr lang="ru-RU" sz="2800" dirty="0" smtClean="0"/>
              <a:t>Нужно много заниматься, </a:t>
            </a:r>
            <a:br>
              <a:rPr lang="ru-RU" sz="2800" dirty="0" smtClean="0"/>
            </a:br>
            <a:r>
              <a:rPr lang="ru-RU" sz="2800" dirty="0" smtClean="0"/>
              <a:t>Репетировать, стараться, </a:t>
            </a:r>
            <a:br>
              <a:rPr lang="ru-RU" sz="2800" dirty="0" smtClean="0"/>
            </a:br>
            <a:r>
              <a:rPr lang="ru-RU" sz="2800" dirty="0" smtClean="0"/>
              <a:t>А без этого поверьте, </a:t>
            </a:r>
            <a:br>
              <a:rPr lang="ru-RU" sz="2800" dirty="0" smtClean="0"/>
            </a:br>
            <a:r>
              <a:rPr lang="ru-RU" sz="2800" dirty="0" smtClean="0"/>
              <a:t>Не сыграешь на концерте.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ивый-во-ите-ь-грузовика-31414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0094" y="764704"/>
            <a:ext cx="5060022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 с утра кручу баранку, </a:t>
            </a:r>
            <a:br>
              <a:rPr lang="ru-RU" sz="3600" dirty="0" smtClean="0"/>
            </a:br>
            <a:r>
              <a:rPr lang="ru-RU" sz="3600" dirty="0" smtClean="0"/>
              <a:t>Потому что спозаранку, </a:t>
            </a:r>
            <a:br>
              <a:rPr lang="ru-RU" sz="3600" dirty="0" smtClean="0"/>
            </a:br>
            <a:r>
              <a:rPr lang="ru-RU" sz="3600" dirty="0" smtClean="0"/>
              <a:t>Едут люди на работу </a:t>
            </a:r>
            <a:br>
              <a:rPr lang="ru-RU" sz="3600" dirty="0" smtClean="0"/>
            </a:br>
            <a:r>
              <a:rPr lang="ru-RU" sz="3600" dirty="0" smtClean="0"/>
              <a:t>И возить их должен кто-то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«Все профессии нужны, все профессии важны»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профессии нужны, все профессии важны»</dc:title>
  <dc:creator>Вика</dc:creator>
  <cp:lastModifiedBy>Вика</cp:lastModifiedBy>
  <cp:revision>6</cp:revision>
  <dcterms:created xsi:type="dcterms:W3CDTF">2014-02-17T15:06:25Z</dcterms:created>
  <dcterms:modified xsi:type="dcterms:W3CDTF">2014-02-17T16:03:32Z</dcterms:modified>
</cp:coreProperties>
</file>