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8" r:id="rId4"/>
    <p:sldId id="257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16.10.2015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16.10.2015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16.10.2015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16.10.2015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Тренажёр </a:t>
            </a:r>
          </a:p>
          <a:p>
            <a:pPr marL="0" indent="0" algn="ctr">
              <a:buNone/>
            </a:pP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 русскому языку</a:t>
            </a:r>
          </a:p>
          <a:p>
            <a:pPr marL="0" indent="0" algn="ctr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2 класс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Приставки и предлоги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860032" y="5373216"/>
            <a:ext cx="36724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Выполнил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учитель начальных классов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МАОУ «Гимназия №2» 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Куталина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В. Б.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5338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Вспомни правило и верно вставь пропущенное слово.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23528" y="2060848"/>
            <a:ext cx="799288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5400" b="1" spc="5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Приставка – это …      </a:t>
            </a:r>
            <a:endParaRPr lang="ru-RU" sz="5400" b="1" cap="none" spc="50" dirty="0">
              <a:ln w="11430"/>
              <a:solidFill>
                <a:schemeClr val="tx2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827585" y="2967335"/>
            <a:ext cx="474564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54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слово</a:t>
            </a:r>
            <a:endParaRPr lang="ru-RU" sz="54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827586" y="4407495"/>
            <a:ext cx="563691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54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часть слова</a:t>
            </a:r>
            <a:endParaRPr lang="ru-RU" sz="54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76422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778 -0.03148 L 0.49514 -0.33588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868" y="-152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10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Как пишется предлог?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13467" y="1772816"/>
            <a:ext cx="8517075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5400" b="1" cap="none" spc="5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Предлог пишется …             </a:t>
            </a:r>
          </a:p>
          <a:p>
            <a:endParaRPr lang="ru-RU" sz="5400" b="1" cap="none" spc="50" dirty="0" smtClean="0">
              <a:ln w="11430"/>
              <a:solidFill>
                <a:schemeClr val="tx2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r>
              <a:rPr lang="ru-RU" sz="5400" b="1" cap="none" spc="5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 другими словами.</a:t>
            </a:r>
            <a:endParaRPr lang="ru-RU" sz="5400" b="1" cap="none" spc="50" dirty="0">
              <a:ln w="11430"/>
              <a:solidFill>
                <a:schemeClr val="tx2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40935" y="3356992"/>
            <a:ext cx="5615823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endParaRPr lang="ru-RU" sz="54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r>
              <a:rPr lang="ru-RU" sz="54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раздельно</a:t>
            </a:r>
            <a:endParaRPr lang="ru-RU" sz="54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13467" y="4786330"/>
            <a:ext cx="5470761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endParaRPr lang="ru-RU" sz="54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r>
              <a:rPr lang="ru-RU" sz="54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слитно</a:t>
            </a:r>
            <a:endParaRPr lang="ru-RU" sz="54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95771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385 2.59259E-6 L 0.60312 -0.34422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455" y="-172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Каких приставок 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усском языке не существует?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83569" y="2967335"/>
            <a:ext cx="115212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из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267745" y="2967335"/>
            <a:ext cx="100811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899593" y="4043065"/>
            <a:ext cx="93610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348115" y="4048725"/>
            <a:ext cx="100811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139951" y="2967335"/>
            <a:ext cx="100811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на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139950" y="4062178"/>
            <a:ext cx="100811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от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372200" y="2967335"/>
            <a:ext cx="172819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про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732240" y="3976246"/>
            <a:ext cx="100811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96947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9" grpId="0"/>
      <p:bldP spid="11" grpId="0"/>
      <p:bldP spid="12" grpId="0"/>
      <p:bldP spid="14" grpId="0"/>
      <p:bldP spid="15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Найди слова 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предлогами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 запиши их верно.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01749" y="1840898"/>
            <a:ext cx="355097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5400" b="1" spc="5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(до)</a:t>
            </a:r>
            <a:r>
              <a:rPr lang="ru-RU" sz="5400" b="1" cap="none" spc="5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летел  </a:t>
            </a:r>
            <a:endParaRPr lang="ru-RU" sz="5400" b="1" cap="none" spc="50" dirty="0">
              <a:ln w="11430"/>
              <a:solidFill>
                <a:schemeClr val="tx2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178084" y="1881591"/>
            <a:ext cx="382989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5400" b="1" spc="5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(до) земли</a:t>
            </a:r>
            <a:r>
              <a:rPr lang="ru-RU" sz="5400" b="1" cap="none" spc="5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endParaRPr lang="ru-RU" sz="5400" b="1" cap="none" spc="50" dirty="0">
              <a:ln w="11430"/>
              <a:solidFill>
                <a:schemeClr val="tx2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04597" y="3296462"/>
            <a:ext cx="35445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5400" b="1" spc="5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(под)стол</a:t>
            </a:r>
            <a:r>
              <a:rPr lang="ru-RU" sz="5400" b="1" cap="none" spc="5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</a:t>
            </a:r>
            <a:endParaRPr lang="ru-RU" sz="5400" b="1" cap="none" spc="50" dirty="0">
              <a:ln w="11430"/>
              <a:solidFill>
                <a:schemeClr val="tx2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252721" y="3296060"/>
            <a:ext cx="39549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5400" b="1" spc="5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(под)бежал</a:t>
            </a:r>
            <a:r>
              <a:rPr lang="ru-RU" sz="5400" b="1" cap="none" spc="5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endParaRPr lang="ru-RU" sz="5400" b="1" cap="none" spc="50" dirty="0">
              <a:ln w="11430"/>
              <a:solidFill>
                <a:schemeClr val="tx2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01749" y="4941168"/>
            <a:ext cx="333617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5400" b="1" spc="5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(на)писал</a:t>
            </a:r>
            <a:endParaRPr lang="ru-RU" sz="5400" b="1" cap="none" spc="50" dirty="0">
              <a:ln w="11430"/>
              <a:solidFill>
                <a:schemeClr val="tx2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673508" y="4962196"/>
            <a:ext cx="382829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5400" b="1" spc="5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(на)листке</a:t>
            </a:r>
            <a:r>
              <a:rPr lang="ru-RU" sz="5400" b="1" cap="none" spc="5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</a:t>
            </a:r>
            <a:endParaRPr lang="ru-RU" sz="5400" b="1" cap="none" spc="50" dirty="0">
              <a:ln w="11430"/>
              <a:solidFill>
                <a:schemeClr val="tx2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13484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Составь из слов с приставками и предлогами словосочетания. Запиши, вставляя пропущенные буквы.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3528" y="2099014"/>
            <a:ext cx="374441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(по)б…жал</a:t>
            </a:r>
          </a:p>
          <a:p>
            <a:r>
              <a:rPr lang="ru-RU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(с)лез</a:t>
            </a:r>
          </a:p>
          <a:p>
            <a:r>
              <a:rPr lang="ru-RU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(во)шёл</a:t>
            </a:r>
          </a:p>
          <a:p>
            <a:r>
              <a:rPr lang="ru-RU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(от)плыл</a:t>
            </a:r>
            <a:endParaRPr lang="ru-RU" sz="5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tx2">
                  <a:lumMod val="7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99992" y="2123422"/>
            <a:ext cx="396044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(по)д…роге</a:t>
            </a:r>
          </a:p>
          <a:p>
            <a:r>
              <a:rPr lang="ru-RU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(в)</a:t>
            </a:r>
            <a:r>
              <a:rPr lang="ru-RU" sz="54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комн</a:t>
            </a:r>
            <a:r>
              <a:rPr lang="ru-RU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…ту</a:t>
            </a:r>
          </a:p>
          <a:p>
            <a:r>
              <a:rPr lang="ru-RU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(с)дер…</a:t>
            </a:r>
            <a:r>
              <a:rPr lang="ru-RU" sz="54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ва</a:t>
            </a:r>
            <a:endParaRPr lang="ru-RU" sz="5400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tx2">
                  <a:lumMod val="7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r>
              <a:rPr lang="ru-RU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(от)</a:t>
            </a:r>
            <a:r>
              <a:rPr lang="ru-RU" sz="54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бер</a:t>
            </a:r>
            <a:r>
              <a:rPr lang="ru-RU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…га</a:t>
            </a:r>
            <a:endParaRPr lang="ru-RU" sz="5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tx2">
                  <a:lumMod val="7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68038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Проверь себя!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3528" y="2099014"/>
            <a:ext cx="374441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побежал</a:t>
            </a:r>
          </a:p>
          <a:p>
            <a:r>
              <a:rPr lang="ru-RU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слез</a:t>
            </a:r>
          </a:p>
          <a:p>
            <a:r>
              <a:rPr lang="ru-RU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вошёл</a:t>
            </a:r>
          </a:p>
          <a:p>
            <a:r>
              <a:rPr lang="ru-RU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отплыл</a:t>
            </a:r>
            <a:endParaRPr lang="ru-RU" sz="5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tx2">
                  <a:lumMod val="7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499992" y="2123422"/>
            <a:ext cx="396044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по  дороге</a:t>
            </a:r>
          </a:p>
          <a:p>
            <a:r>
              <a:rPr lang="ru-RU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с  дерева</a:t>
            </a:r>
          </a:p>
          <a:p>
            <a:r>
              <a:rPr lang="ru-RU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ru-RU" sz="54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в  </a:t>
            </a:r>
            <a:r>
              <a:rPr lang="ru-RU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комнату</a:t>
            </a:r>
          </a:p>
          <a:p>
            <a:r>
              <a:rPr lang="ru-RU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от  берега</a:t>
            </a:r>
            <a:endParaRPr lang="ru-RU" sz="5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tx2">
                  <a:lumMod val="7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54496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Распредели высказывания в два столбика.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899" y="1538974"/>
            <a:ext cx="37670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П</a:t>
            </a:r>
            <a:r>
              <a:rPr lang="ru-RU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риставка</a:t>
            </a:r>
            <a:endParaRPr lang="ru-RU" sz="5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64087" y="1538974"/>
            <a:ext cx="35422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Предлог</a:t>
            </a:r>
            <a:endParaRPr lang="ru-RU" sz="5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899" y="2474880"/>
            <a:ext cx="389718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ч</a:t>
            </a:r>
            <a:r>
              <a:rPr lang="ru-RU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асть слова</a:t>
            </a:r>
            <a:endParaRPr lang="ru-RU" sz="5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tx2">
                  <a:lumMod val="7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4649" y="3512054"/>
            <a:ext cx="25111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слово</a:t>
            </a:r>
            <a:endParaRPr lang="ru-RU" sz="5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tx2">
                  <a:lumMod val="7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53116" y="4869160"/>
            <a:ext cx="549088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пишется </a:t>
            </a:r>
          </a:p>
          <a:p>
            <a:pPr algn="ctr"/>
            <a:r>
              <a:rPr lang="ru-RU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слитно </a:t>
            </a:r>
            <a:endParaRPr lang="ru-RU" sz="5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tx2">
                  <a:lumMod val="7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9186" y="4621441"/>
            <a:ext cx="413094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п</a:t>
            </a:r>
            <a:r>
              <a:rPr lang="ru-RU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ишется </a:t>
            </a:r>
          </a:p>
          <a:p>
            <a:pPr algn="ctr"/>
            <a:r>
              <a:rPr lang="ru-RU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раздельно</a:t>
            </a:r>
            <a:endParaRPr lang="ru-RU" sz="5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tx2">
                  <a:lumMod val="7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84309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1.85185E-6 L 0.5658 -0.1423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281" y="-713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13 -0.03935 L 0.50885 -0.17569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590" y="-68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3.33333E-6 L -0.52257 -0.20116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128" y="-100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146</TotalTime>
  <Words>157</Words>
  <Application>Microsoft Office PowerPoint</Application>
  <PresentationFormat>Экран (4:3)</PresentationFormat>
  <Paragraphs>63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Волна</vt:lpstr>
      <vt:lpstr>Приставки и предлоги</vt:lpstr>
      <vt:lpstr>Вспомни правило и верно вставь пропущенное слово.</vt:lpstr>
      <vt:lpstr>Как пишется предлог? </vt:lpstr>
      <vt:lpstr>Каких приставок в русском языке не существует?</vt:lpstr>
      <vt:lpstr>Найди слова с предлогами и запиши их верно.</vt:lpstr>
      <vt:lpstr>Составь из слов с приставками и предлогами словосочетания. Запиши, вставляя пропущенные буквы.</vt:lpstr>
      <vt:lpstr>Проверь себя!</vt:lpstr>
      <vt:lpstr>Распредели высказывания в два столбика.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Приставки и предлоги</dc:title>
  <dc:creator>Даша</dc:creator>
  <cp:lastModifiedBy>Даша</cp:lastModifiedBy>
  <cp:revision>21</cp:revision>
  <dcterms:created xsi:type="dcterms:W3CDTF">2015-06-26T04:44:44Z</dcterms:created>
  <dcterms:modified xsi:type="dcterms:W3CDTF">2015-10-16T11:08:38Z</dcterms:modified>
</cp:coreProperties>
</file>