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Тренажёр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русскому языку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Приставки и предлоги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0032" y="537321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 начальных классов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МАОУ «Гимназия №2»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Куталина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Вспомни правило и верно вставь пропущенное слово.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060848"/>
            <a:ext cx="7992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Приставка – это …     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5" y="2967335"/>
            <a:ext cx="4745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6" y="4407495"/>
            <a:ext cx="56369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часть слова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4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78 -0.03148 L 0.49514 -0.335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пишется предлог?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467" y="1772816"/>
            <a:ext cx="85170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Предлог пишется …             </a:t>
            </a:r>
          </a:p>
          <a:p>
            <a:endParaRPr lang="ru-RU" sz="5400" b="1" cap="none" spc="5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другими словами.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935" y="3356992"/>
            <a:ext cx="56158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раздельно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467" y="4786330"/>
            <a:ext cx="54707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слитно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7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5 2.59259E-6 L 0.60312 -0.344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55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Каких приставок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усском языке не существует?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2967335"/>
            <a:ext cx="1152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5" y="2967335"/>
            <a:ext cx="100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3" y="4043065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48115" y="4048725"/>
            <a:ext cx="100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1" y="2967335"/>
            <a:ext cx="100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9950" y="4062178"/>
            <a:ext cx="100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2967335"/>
            <a:ext cx="17281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32240" y="3976246"/>
            <a:ext cx="100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94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4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слова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предлогами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запиши их верно.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1749" y="1840898"/>
            <a:ext cx="3550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(до)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летел 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78084" y="1881591"/>
            <a:ext cx="3829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(до) земли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4597" y="3296462"/>
            <a:ext cx="3544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(под)стол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52721" y="3296060"/>
            <a:ext cx="3954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(под)бежал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749" y="4941168"/>
            <a:ext cx="3336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(на)писал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3508" y="4962196"/>
            <a:ext cx="3828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(на)листке</a:t>
            </a:r>
            <a:r>
              <a:rPr lang="ru-RU" sz="54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4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Составь из слов с приставками и предлогами словосочетания. Запиши, вставляя пропущенные буквы.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099014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(по)б…жал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(с)лез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(во)шёл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(от)плыл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2123422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(по)д…роге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(в)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комн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…ту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(с)дер…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</a:t>
            </a:r>
            <a:endParaRPr lang="ru-R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(от)</a:t>
            </a: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бер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…га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0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099014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побежал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слез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вошёл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отплыл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2123422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 дороге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  дерева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комнату</a:t>
            </a: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  берега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4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Распредели высказывания в два столбика.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899" y="1538974"/>
            <a:ext cx="3767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риставка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7" y="1538974"/>
            <a:ext cx="3542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Предлог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899" y="2474880"/>
            <a:ext cx="3897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асть слова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649" y="3512054"/>
            <a:ext cx="2511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слово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3116" y="4869160"/>
            <a:ext cx="5490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пишется 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слитно 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186" y="4621441"/>
            <a:ext cx="41309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ишется 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раздельно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3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5658 -0.1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3935 L 0.50885 -0.175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52257 -0.201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28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</TotalTime>
  <Words>157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Приставки и предлоги</vt:lpstr>
      <vt:lpstr>Вспомни правило и верно вставь пропущенное слово.</vt:lpstr>
      <vt:lpstr>Как пишется предлог? </vt:lpstr>
      <vt:lpstr>Каких приставок в русском языке не существует?</vt:lpstr>
      <vt:lpstr>Найди слова с предлогами и запиши их верно.</vt:lpstr>
      <vt:lpstr>Составь из слов с приставками и предлогами словосочетания. Запиши, вставляя пропущенные буквы.</vt:lpstr>
      <vt:lpstr>Проверь себя!</vt:lpstr>
      <vt:lpstr>Распредели высказывания в два столбика.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Приставки и предлоги</dc:title>
  <dc:creator>Даша</dc:creator>
  <cp:lastModifiedBy>Даша</cp:lastModifiedBy>
  <cp:revision>21</cp:revision>
  <dcterms:created xsi:type="dcterms:W3CDTF">2015-06-26T04:44:44Z</dcterms:created>
  <dcterms:modified xsi:type="dcterms:W3CDTF">2015-10-16T11:08:38Z</dcterms:modified>
</cp:coreProperties>
</file>