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3473-75EE-4D8C-959B-115C672EF82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59D5E-5F67-4C3A-831A-F4B6CF423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07167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Реч_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2857496"/>
            <a:ext cx="1012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Камыш_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357187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Малыш_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7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Доч_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4929198"/>
            <a:ext cx="70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Рож_</a:t>
            </a:r>
            <a:endParaRPr lang="ru-RU" dirty="0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3071802" y="2143116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3071802" y="2857496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3071802" y="3571876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3071802" y="4286256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3071802" y="492919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43042" y="1214422"/>
            <a:ext cx="2214578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Ь пишется - </a:t>
            </a:r>
            <a:endParaRPr lang="ru-RU" dirty="0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3214678" y="1285860"/>
            <a:ext cx="357190" cy="285752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4876" y="1214422"/>
            <a:ext cx="2428892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Ь не пишется - </a:t>
            </a:r>
            <a:endParaRPr lang="ru-RU" dirty="0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6572264" y="1214422"/>
            <a:ext cx="357190" cy="285752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480" y="5643578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Меч_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214554"/>
            <a:ext cx="102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Кортеж_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357818" y="285749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Мыш_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57818" y="357187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Вещ_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428625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Лещ_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57818" y="4929198"/>
            <a:ext cx="12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Много </a:t>
            </a:r>
            <a:r>
              <a:rPr lang="ru-RU" dirty="0" err="1" smtClean="0"/>
              <a:t>туч_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357818" y="5643578"/>
            <a:ext cx="84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Дрож_</a:t>
            </a:r>
            <a:endParaRPr lang="ru-RU" dirty="0"/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3071802" y="564357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ильный пятиугольник 23"/>
          <p:cNvSpPr/>
          <p:nvPr/>
        </p:nvSpPr>
        <p:spPr>
          <a:xfrm>
            <a:off x="6715140" y="350043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ильный пятиугольник 24"/>
          <p:cNvSpPr/>
          <p:nvPr/>
        </p:nvSpPr>
        <p:spPr>
          <a:xfrm>
            <a:off x="6715140" y="278605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ильный пятиугольник 25"/>
          <p:cNvSpPr/>
          <p:nvPr/>
        </p:nvSpPr>
        <p:spPr>
          <a:xfrm>
            <a:off x="6715140" y="2214554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ильный пятиугольник 26"/>
          <p:cNvSpPr/>
          <p:nvPr/>
        </p:nvSpPr>
        <p:spPr>
          <a:xfrm>
            <a:off x="6715140" y="421481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ильный пятиугольник 27"/>
          <p:cNvSpPr/>
          <p:nvPr/>
        </p:nvSpPr>
        <p:spPr>
          <a:xfrm>
            <a:off x="6715140" y="492919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ильный пятиугольник 28"/>
          <p:cNvSpPr/>
          <p:nvPr/>
        </p:nvSpPr>
        <p:spPr>
          <a:xfrm>
            <a:off x="6786578" y="5643578"/>
            <a:ext cx="357190" cy="2857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000496" y="221455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071934" y="278605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071934" y="34290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071934" y="421481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143372" y="492919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143372" y="564357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8001024" y="557214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7929586" y="221455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929586" y="271462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929586" y="328612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929586" y="407194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8001024" y="478632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D26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2453 L -0.18455 -0.01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452B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452B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D26A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 0.00555 L -0.20538 0.00555 " pathEditMode="relative" ptsTypes="AA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D26A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1 -0.00416 L -0.22101 -0.00416 " pathEditMode="relative" ptsTypes="AA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452B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452B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D26A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37 L -0.21771 0.0180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D26A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1504 L -0.23351 0.03588 " pathEditMode="relative" ptsTypes="AA">
                                      <p:cBhvr>
                                        <p:cTn id="10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452B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452B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D26A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36 -0.03796 C -0.05972 -0.04398 -0.07482 -0.05347 -0.0901 -0.06597 C -0.10017 -0.07407 -0.11458 -0.08796 -0.12604 -0.09074 C -0.13923 -0.1037 -0.15677 -0.11041 -0.17153 -0.12014 C -0.1934 -0.13449 -0.21059 -0.15926 -0.23541 -0.16504 C -0.24583 -0.1706 -0.25469 -0.17338 -0.26562 -0.17592 C -0.27951 -0.18333 -0.27309 -0.18125 -0.2842 -0.18379 C -0.28923 -0.18704 -0.29514 -0.19143 -0.30052 -0.19305 C -0.30555 -0.19467 -0.31059 -0.19467 -0.31562 -0.19606 C -0.37604 -0.19352 -0.37135 -0.19676 -0.40625 -0.1868 C -0.41423 -0.18009 -0.42326 -0.17662 -0.42951 -0.16666 C -0.4434 -0.14467 -0.43246 -0.16273 -0.43889 -0.14815 C -0.44028 -0.14491 -0.44357 -0.13889 -0.44357 -0.13866 C -0.446 -0.12778 -0.44253 -0.14074 -0.44826 -0.1294 C -0.44896 -0.12801 -0.44878 -0.12616 -0.4493 -0.12477 C -0.45 -0.12315 -0.45087 -0.12176 -0.45173 -0.12014 C -0.45225 -0.11597 -0.45399 -0.11204 -0.45399 -0.10787 C -0.45399 -0.09097 -0.44496 -0.06991 -0.43194 -0.06597 C -0.41354 -0.07338 -0.39028 -0.09606 -0.37604 -0.10787 C -0.33541 -0.14143 -0.29635 -0.17407 -0.25868 -0.21319 C -0.22465 -0.24861 -0.18541 -0.27454 -0.15173 -0.31088 C -0.13698 -0.32685 -0.12413 -0.34653 -0.10746 -0.35903 C -0.0934 -0.36967 -0.09045 -0.3706 -0.07847 -0.38379 C -0.04809 -0.41713 -0.01875 -0.45208 0.01111 -0.48611 C 0.02986 -0.50741 0.03681 -0.53889 0.04948 -0.56504 C 0.05104 -0.57546 0.0533 -0.58171 0.0507 -0.59305 C 0.05018 -0.59514 0.04827 -0.59583 0.04722 -0.59768 C 0.04184 -0.60764 0.0467 -0.6044 0.04011 -0.60694 C 0.03212 -0.62153 0.02292 -0.62338 0.0099 -0.62569 C 0.00278 -0.62847 -0.00347 -0.62893 -0.01094 -0.63032 C -0.01528 -0.63125 -0.02378 -0.63333 -0.02378 -0.6331 C -0.03194 -0.63287 -0.0401 -0.63264 -0.04826 -0.63171 C -0.05312 -0.63125 -0.05364 -0.62893 -0.05868 -0.62708 C -0.06493 -0.62477 -0.07205 -0.62291 -0.07847 -0.62106 C -0.08246 -0.61829 -0.08594 -0.61643 -0.0901 -0.61481 C -0.0967 -0.60879 -0.10469 -0.60416 -0.11215 -0.60069 C -0.11823 -0.59791 -0.12326 -0.59282 -0.12951 -0.59004 C -0.13368 -0.58634 -0.13767 -0.58472 -0.14236 -0.58217 C -0.1493 -0.57291 -0.15989 -0.57129 -0.16788 -0.56366 C -0.17621 -0.55579 -0.18333 -0.54838 -0.19236 -0.5419 C -0.20816 -0.53055 -0.19323 -0.54375 -0.20746 -0.53264 C -0.21927 -0.52338 -0.22916 -0.51204 -0.24236 -0.50625 C -0.24896 -0.4993 -0.25555 -0.49282 -0.26215 -0.48611 C -0.26597 -0.47546 -0.27326 -0.46736 -0.27725 -0.45671 C -0.28021 -0.44884 -0.28212 -0.44097 -0.28663 -0.43495 C -0.28698 -0.43241 -0.28698 -0.42963 -0.28767 -0.42708 C -0.28819 -0.42523 -0.28958 -0.4243 -0.2901 -0.42245 C -0.29166 -0.41643 -0.29149 -0.41018 -0.29236 -0.40393 C -0.29219 -0.40023 -0.29323 -0.35509 -0.28767 -0.34352 C -0.28038 -0.32847 -0.2743 -0.31273 -0.26788 -0.29699 C -0.26128 -0.28079 -0.25225 -0.26574 -0.24462 -0.25046 C -0.24236 -0.24074 -0.23958 -0.23102 -0.23541 -0.22245 C -0.23333 -0.21204 -0.22743 -0.20416 -0.22378 -0.19467 C -0.22569 -0.16597 -0.22882 -0.14421 -0.23316 -0.11713 C -0.23229 -0.09329 -0.23038 -0.07569 -0.22604 -0.05347 C -0.2243 -0.03518 -0.22257 -0.01574 -0.22257 0.00232 " pathEditMode="relative" rAng="0" ptsTypes="fffffffffffffffffffffffffffffffffffffffffffffffffffffffA">
                                      <p:cBhvr>
                                        <p:cTn id="1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2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9</cp:revision>
  <dcterms:created xsi:type="dcterms:W3CDTF">2015-02-12T18:21:34Z</dcterms:created>
  <dcterms:modified xsi:type="dcterms:W3CDTF">2015-02-12T19:48:59Z</dcterms:modified>
</cp:coreProperties>
</file>