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56" r:id="rId4"/>
    <p:sldId id="261" r:id="rId5"/>
    <p:sldId id="262" r:id="rId6"/>
    <p:sldId id="263" r:id="rId7"/>
    <p:sldId id="273" r:id="rId8"/>
    <p:sldId id="272" r:id="rId9"/>
    <p:sldId id="267" r:id="rId10"/>
    <p:sldId id="27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D0677C-5368-49FB-8C6C-6D3EBBFFC062}" type="datetimeFigureOut">
              <a:rPr lang="ru-RU" smtClean="0"/>
              <a:pPr/>
              <a:t>24.10.2015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D118A0B-165E-4F19-93C8-08A6A0C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Овал 36"/>
          <p:cNvSpPr/>
          <p:nvPr/>
        </p:nvSpPr>
        <p:spPr>
          <a:xfrm>
            <a:off x="899592" y="3717032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779912" y="4437112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660232" y="3933056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660232" y="1124744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707904" y="692696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39552" y="908720"/>
            <a:ext cx="1512168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357422" y="1428736"/>
            <a:ext cx="1285884" cy="2143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45995">
            <a:off x="5357818" y="1571612"/>
            <a:ext cx="1285884" cy="2143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6786578" y="3143248"/>
            <a:ext cx="1285884" cy="2143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5286380" y="4786322"/>
            <a:ext cx="1143008" cy="2143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1493044">
            <a:off x="2357422" y="4786322"/>
            <a:ext cx="1285884" cy="214314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1124744"/>
            <a:ext cx="15121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1,4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99810" y="620688"/>
            <a:ext cx="1454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5,6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11960" y="90872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680279">
            <a:off x="5220072" y="764704"/>
            <a:ext cx="1550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3,5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76256" y="1340768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3,5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80312" y="2780928"/>
            <a:ext cx="15213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24346" y="4149080"/>
            <a:ext cx="1050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1,8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143504" y="4857760"/>
            <a:ext cx="1496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0,2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3968" y="4653136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596060">
            <a:off x="2207855" y="4857760"/>
            <a:ext cx="1454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+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4,7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43608" y="3933056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6,7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76470" y="2708920"/>
            <a:ext cx="24929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Вычисли: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2000"/>
                            </p:stCondLst>
                            <p:childTnLst>
                              <p:par>
                                <p:cTn id="2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12" grpId="1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2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9603" y="357166"/>
            <a:ext cx="29008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уроке: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700808"/>
            <a:ext cx="72008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трудно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интересно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научился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 удивило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меня……………настроение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smailiki-8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797152"/>
            <a:ext cx="1872208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413356"/>
            <a:ext cx="813690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правило сложения и вычитания десятичных дробей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№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733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№736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739 из учебника.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9828" y="404664"/>
            <a:ext cx="62388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ilboa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4725144"/>
            <a:ext cx="2920701" cy="199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571604" y="4143380"/>
            <a:ext cx="5929354" cy="1588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285852" y="4050721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215206" y="4081471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1500166" y="3071810"/>
            <a:ext cx="1928826" cy="500066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5715008" y="3143248"/>
            <a:ext cx="1785950" cy="500066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538742" y="2428868"/>
            <a:ext cx="19223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2,8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км/ч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28049" y="2428868"/>
            <a:ext cx="21788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24,9 км/ч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901736" y="3429000"/>
            <a:ext cx="10545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плот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116193" y="3500438"/>
            <a:ext cx="1222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атер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0800" y="764704"/>
            <a:ext cx="86882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Составьте задачу, используя чертёж: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1340768"/>
            <a:ext cx="72866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Сложение и вычитание десятичных дробей при решении задач «на движение по реке»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276872"/>
            <a:ext cx="87154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Собственная скорость лодки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10,5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км/ч. Скорость течения реки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км/ч.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Какова скорость лодки по течению?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764704"/>
            <a:ext cx="25975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645024"/>
            <a:ext cx="828680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Какова скорость лодки против течения?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221088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сколько км/ч скорость лодки по течению больше её скорости против течения?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2996952"/>
            <a:ext cx="15359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13,5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км/ч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3717032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,5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км/ч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4797152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км/ч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7991c200b8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2304256" cy="1644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1052736"/>
            <a:ext cx="81758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Катер, имеющий собственную скорость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15,5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км/ч, проплыл 2 часа по течению реки и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часа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 течения. Какое расстояние проплыл катер за все время, если скорость течения реки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2,5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км/ч?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88640"/>
            <a:ext cx="23033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2713" y="3645024"/>
            <a:ext cx="43749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200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течению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км/ч 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221088"/>
            <a:ext cx="521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течения = 13 </a:t>
            </a:r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км/ч 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navio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789040"/>
            <a:ext cx="2736304" cy="1800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479715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течению=36 км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33900" y="3390900"/>
          <a:ext cx="76200" cy="76200"/>
        </p:xfrm>
        <a:graphic>
          <a:graphicData uri="http://schemas.openxmlformats.org/presentationml/2006/ole">
            <p:oleObj spid="_x0000_s1026" name="Формула" r:id="rId4" imgW="75960" imgH="7596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9552" y="5373216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 течения реки=39 км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602128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S=36+39=75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км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6" grpId="0"/>
      <p:bldP spid="7" grpId="0"/>
      <p:bldP spid="8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39552" y="5229200"/>
          <a:ext cx="7429552" cy="992256"/>
        </p:xfrm>
        <a:graphic>
          <a:graphicData uri="http://schemas.openxmlformats.org/drawingml/2006/table">
            <a:tbl>
              <a:tblPr/>
              <a:tblGrid>
                <a:gridCol w="2003050"/>
                <a:gridCol w="1710972"/>
                <a:gridCol w="1857765"/>
                <a:gridCol w="1857765"/>
              </a:tblGrid>
              <a:tr h="992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4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</a:rPr>
                        <a:t> </a:t>
                      </a:r>
                      <a:endParaRPr lang="ru-RU" sz="4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</a:rPr>
                        <a:t> </a:t>
                      </a:r>
                      <a:endParaRPr lang="ru-RU" sz="4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2996952"/>
          <a:ext cx="7429552" cy="3214710"/>
        </p:xfrm>
        <a:graphic>
          <a:graphicData uri="http://schemas.openxmlformats.org/drawingml/2006/table">
            <a:tbl>
              <a:tblPr/>
              <a:tblGrid>
                <a:gridCol w="2003050"/>
                <a:gridCol w="1710972"/>
                <a:gridCol w="1857765"/>
                <a:gridCol w="1857765"/>
              </a:tblGrid>
              <a:tr h="22224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Собственная скорость теплохода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Скорость течения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Скорость теплохода по течению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Скорость теплохода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против течения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</a:rPr>
                        <a:t> </a:t>
                      </a:r>
                      <a:endParaRPr lang="ru-RU" sz="5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</a:rPr>
                        <a:t> </a:t>
                      </a:r>
                      <a:endParaRPr lang="ru-RU" sz="5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Monotype Corsiva" pitchFamily="66" charset="0"/>
                          <a:ea typeface="Times New Roman" pitchFamily="18" charset="0"/>
                        </a:rPr>
                        <a:t> </a:t>
                      </a:r>
                      <a:endParaRPr lang="ru-RU" sz="5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857364"/>
            <a:ext cx="81369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обственная скорость теплохода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 км/ч. Скорость течения реки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m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</a:rPr>
              <a:t>км/ч. Заполните таблицу: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7004" y="404664"/>
            <a:ext cx="23033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2628900" cy="16383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5229200"/>
            <a:ext cx="4892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v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229200"/>
            <a:ext cx="7665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m</a:t>
            </a:r>
            <a:r>
              <a:rPr lang="en-US" sz="5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5301208"/>
            <a:ext cx="1431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v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+</a:t>
            </a: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m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5229200"/>
            <a:ext cx="12650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v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 -</a:t>
            </a:r>
            <a:r>
              <a:rPr lang="en-US" sz="5400" b="1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</a:rPr>
              <a:t>m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№785 (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а,б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3384376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5,86+х+6,13=35,2;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11,99+х=35,2;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х=35,2-11,99;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=23,21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х=23,21.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340768"/>
            <a:ext cx="33843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(5,7-0,8)=21;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-4,9=21;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=21+4,9;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=25,9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х=25,9.</a:t>
            </a:r>
          </a:p>
          <a:p>
            <a:endParaRPr lang="ru-RU" dirty="0"/>
          </a:p>
        </p:txBody>
      </p:sp>
      <p:pic>
        <p:nvPicPr>
          <p:cNvPr id="5" name="Рисунок 4" descr="2ce0b97bcf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365104"/>
            <a:ext cx="16383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64842" y="188640"/>
            <a:ext cx="593329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6876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Закрыть глаза, сильно напрягая глазные мышцы, на счет 1-4, затем раскрыть глаза, расслабив мышцы глаз, посмотреть вдаль на счет 1-6. Повторить 4-5 раз.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780928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Посмотреть на переносицу и задержать взор на счет 1-4. До усталости глаза не доводить. Затем открыть глаза, посмотреть вдаль на счет 1-6. Повторить 4-5 раз.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581128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Перенести взгляд быстро по диагонали: направо вверх - налево вниз, потом прямо вдаль на счет 1-6; Повторить 4-5 раз.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52640_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5517232"/>
            <a:ext cx="1944216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4499992" y="1412776"/>
            <a:ext cx="4320480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581128"/>
            <a:ext cx="388843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35729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764704"/>
            <a:ext cx="21782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1 вариант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764704"/>
            <a:ext cx="19271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2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 вариант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1412776"/>
            <a:ext cx="4104456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700808"/>
            <a:ext cx="388843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Расстояние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двумя причалами 36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км. Сколько времени потратит моторная лодка на путь от одного причала до другого и обратно, если собственная скорость моторной лодки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10,5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км/ч, а скорость течения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км/ч?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4797152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 startAt="2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 уравнения: </a:t>
            </a:r>
          </a:p>
          <a:p>
            <a:pPr marL="342900" lvl="0" indent="-34290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а) 6,7 –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2,8;</a:t>
            </a:r>
          </a:p>
          <a:p>
            <a:pPr marL="342900" lvl="0" indent="-34290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б) (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+ 3,5) – 4,8 = 2,4.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1700808"/>
            <a:ext cx="41044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Скорость моторной лодки в стоячей воде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10,5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км/ч, а скорость течения реки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км/ч.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времени потратит моторная лодка на движение от одной пристани до другой и обратно, если расстояние между пристанями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28 км?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4581128"/>
            <a:ext cx="388843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AutoNum type="arabicPeriod" startAt="2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 уравнения: </a:t>
            </a:r>
          </a:p>
          <a:p>
            <a:pPr marL="342900" lvl="0" indent="-34290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а) у – 2,7 = 3,4;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б) (7,1 –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+ 3,9 = 4,5.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  <p:bldP spid="2" grpId="0"/>
      <p:bldP spid="7" grpId="0"/>
      <p:bldP spid="8" grpId="0" animBg="1"/>
      <p:bldP spid="9" grpId="0"/>
      <p:bldP spid="10" grpId="0"/>
      <p:bldP spid="12" grpId="0"/>
      <p:bldP spid="14" grpId="0" animBg="1"/>
      <p:bldP spid="14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818</TotalTime>
  <Words>472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Эркер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Решение №785 (а,б)</vt:lpstr>
      <vt:lpstr>Слайд 8</vt:lpstr>
      <vt:lpstr>Самостоятельная работа 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1</cp:lastModifiedBy>
  <cp:revision>81</cp:revision>
  <dcterms:created xsi:type="dcterms:W3CDTF">2009-01-13T09:07:48Z</dcterms:created>
  <dcterms:modified xsi:type="dcterms:W3CDTF">2015-10-24T17:56:03Z</dcterms:modified>
</cp:coreProperties>
</file>