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1" r:id="rId3"/>
    <p:sldId id="258" r:id="rId4"/>
    <p:sldId id="259" r:id="rId5"/>
    <p:sldId id="260" r:id="rId6"/>
    <p:sldId id="263" r:id="rId7"/>
    <p:sldId id="266" r:id="rId8"/>
    <p:sldId id="268" r:id="rId9"/>
    <p:sldId id="269" r:id="rId10"/>
    <p:sldId id="262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E65C10-ACEF-4A15-8400-6F28CC110468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8ECA6-8166-4B55-A3F2-88EEAF3D16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олеска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830" t="8780" b="33521"/>
          <a:stretch>
            <a:fillRect/>
          </a:stretch>
        </p:blipFill>
        <p:spPr>
          <a:xfrm>
            <a:off x="1214414" y="3382321"/>
            <a:ext cx="3929058" cy="347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дидакт материал\Весенние цветы\подснеж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857620" cy="350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592933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+mj-lt"/>
              </a:rPr>
              <a:t>пролеска</a:t>
            </a:r>
            <a:endParaRPr lang="ru-RU" sz="4800" b="1" i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2643182"/>
            <a:ext cx="3500462" cy="64294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+mj-lt"/>
              </a:rPr>
              <a:t>подснежник</a:t>
            </a:r>
            <a:endParaRPr lang="ru-RU" sz="4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7" descr="тюльпаны.JPG"/>
          <p:cNvPicPr>
            <a:picLocks noChangeAspect="1"/>
          </p:cNvPicPr>
          <p:nvPr/>
        </p:nvPicPr>
        <p:blipFill>
          <a:blip r:embed="rId4"/>
          <a:srcRect l="25693" t="1639" r="12961" b="8196"/>
          <a:stretch>
            <a:fillRect/>
          </a:stretch>
        </p:blipFill>
        <p:spPr>
          <a:xfrm>
            <a:off x="5572132" y="214290"/>
            <a:ext cx="3382252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72132" y="5715016"/>
            <a:ext cx="31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+mj-lt"/>
              </a:rPr>
              <a:t>тюльпаны</a:t>
            </a:r>
            <a:endParaRPr lang="ru-RU" sz="48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Под-снежник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подснеж-ник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Про-леска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пролес-ка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Тюль-паны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6000" b="1" i="1" dirty="0" err="1" smtClean="0">
                <a:solidFill>
                  <a:srgbClr val="002060"/>
                </a:solidFill>
                <a:latin typeface="+mj-lt"/>
              </a:rPr>
              <a:t>тюльпа-ны</a:t>
            </a:r>
            <a:r>
              <a:rPr lang="ru-RU" sz="6000" b="1" i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60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786874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Списать слова, разделяя их для переноса.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2786082" cy="46101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белое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они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стая</a:t>
            </a:r>
          </a:p>
          <a:p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текст</a:t>
            </a:r>
            <a:endParaRPr lang="ru-RU" sz="5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714488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err="1" smtClean="0">
                <a:solidFill>
                  <a:srgbClr val="002060"/>
                </a:solidFill>
                <a:latin typeface="+mj-lt"/>
              </a:rPr>
              <a:t>бе-лое</a:t>
            </a:r>
            <a:endParaRPr lang="ru-RU" sz="6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57562"/>
            <a:ext cx="4529630" cy="2571768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1245828">
            <a:off x="5640215" y="3180980"/>
            <a:ext cx="3420308" cy="1751177"/>
          </a:xfrm>
          <a:prstGeom prst="wedgeEllipseCallout">
            <a:avLst>
              <a:gd name="adj1" fmla="val -33160"/>
              <a:gd name="adj2" fmla="val 71924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2060"/>
                </a:solidFill>
                <a:latin typeface="+mj-lt"/>
              </a:rPr>
              <a:t>секретик</a:t>
            </a:r>
            <a:endParaRPr lang="ru-RU" sz="40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урока: как переносить слова.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u="sng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Научиться переносить слова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Узнать правила переноса слов: </a:t>
            </a:r>
          </a:p>
          <a:p>
            <a:pPr lvl="3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состоящих из  одного слога;</a:t>
            </a:r>
          </a:p>
          <a:p>
            <a:pPr lvl="3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где слог – гласная буква.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Разделите данные слова на слоги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небо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зимой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белое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они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стая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текст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не </a:t>
            </a:r>
            <a:r>
              <a:rPr lang="ru-RU" sz="4000" b="1" i="1" dirty="0" err="1" smtClean="0">
                <a:solidFill>
                  <a:srgbClr val="002060"/>
                </a:solidFill>
                <a:latin typeface="+mj-lt"/>
              </a:rPr>
              <a:t>бо</a:t>
            </a:r>
            <a:endParaRPr lang="ru-RU" sz="4000" b="1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4000" b="1" i="1" dirty="0" err="1" smtClean="0">
                <a:solidFill>
                  <a:srgbClr val="002060"/>
                </a:solidFill>
                <a:latin typeface="+mj-lt"/>
              </a:rPr>
              <a:t>зи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  мой</a:t>
            </a:r>
          </a:p>
          <a:p>
            <a:r>
              <a:rPr lang="ru-RU" sz="4000" b="1" i="1" dirty="0" err="1" smtClean="0">
                <a:solidFill>
                  <a:srgbClr val="002060"/>
                </a:solidFill>
                <a:latin typeface="+mj-lt"/>
              </a:rPr>
              <a:t>бе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4000" b="1" i="1" dirty="0" err="1" smtClean="0">
                <a:solidFill>
                  <a:srgbClr val="002060"/>
                </a:solidFill>
                <a:latin typeface="+mj-lt"/>
              </a:rPr>
              <a:t>ло</a:t>
            </a:r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  е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о  ни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ста я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текст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251455" y="2320917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251455" y="3035297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251455" y="3821115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37273" y="3821115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037141" y="4464057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608645" y="5249875"/>
            <a:ext cx="64294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6248" y="4500570"/>
            <a:ext cx="3772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облако</a:t>
            </a:r>
            <a:endParaRPr lang="ru-RU" sz="72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929066"/>
            <a:ext cx="3429024" cy="171451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о</a:t>
            </a:r>
            <a:r>
              <a:rPr lang="ru-RU" sz="7200" b="1" dirty="0" smtClean="0">
                <a:solidFill>
                  <a:srgbClr val="002060"/>
                </a:solidFill>
              </a:rPr>
              <a:t>блака -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857232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Что такое, что случилось?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Небо в кашу превратилось.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Каша так бела, легка,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Как барашки - …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357818" y="2786058"/>
            <a:ext cx="1857388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 rot="674820">
            <a:off x="7189194" y="3436382"/>
            <a:ext cx="1675042" cy="13633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286116" y="4572008"/>
            <a:ext cx="357190" cy="2143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00562" y="4572008"/>
            <a:ext cx="357190" cy="2143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857224" y="5572140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13636"/>
          <a:stretch>
            <a:fillRect/>
          </a:stretch>
        </p:blipFill>
        <p:spPr bwMode="auto">
          <a:xfrm>
            <a:off x="0" y="0"/>
            <a:ext cx="492922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b="13095"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6686568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По небу плывёт </a:t>
            </a:r>
            <a:r>
              <a:rPr lang="ru-RU" sz="4400" b="1" dirty="0" err="1" smtClean="0">
                <a:solidFill>
                  <a:schemeClr val="tx1"/>
                </a:solidFill>
              </a:rPr>
              <a:t>пуш</a:t>
            </a:r>
            <a:r>
              <a:rPr lang="ru-RU" sz="4400" b="1" dirty="0" smtClean="0">
                <a:solidFill>
                  <a:schemeClr val="tx1"/>
                </a:solidFill>
              </a:rPr>
              <a:t> . </a:t>
            </a:r>
            <a:r>
              <a:rPr lang="ru-RU" sz="4400" b="1" dirty="0" err="1" smtClean="0">
                <a:solidFill>
                  <a:schemeClr val="tx1"/>
                </a:solidFill>
              </a:rPr>
              <a:t>стое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785793"/>
            <a:ext cx="48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И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урока: как переносить слова.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u="sng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Научиться переносить слова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Узнать правила переноса слов </a:t>
            </a:r>
            <a:r>
              <a:rPr lang="ru-RU" sz="6000" b="1" dirty="0" smtClean="0">
                <a:solidFill>
                  <a:srgbClr val="FFC000"/>
                </a:solidFill>
                <a:latin typeface="+mj-lt"/>
              </a:rPr>
              <a:t>АЛГОРИТМ: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Слова переносятся по слогам.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     раздели слово на слоги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+mj-lt"/>
              </a:rPr>
              <a:t>ОБ – ЛАКО</a:t>
            </a:r>
          </a:p>
          <a:p>
            <a:pPr algn="ctr"/>
            <a:r>
              <a:rPr lang="ru-RU" sz="4800" b="1" dirty="0" smtClean="0">
                <a:latin typeface="+mj-lt"/>
              </a:rPr>
              <a:t>ОБЛА – КО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rot="1387556">
            <a:off x="6174429" y="3247749"/>
            <a:ext cx="2797969" cy="218439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 rot="19453716">
            <a:off x="94142" y="2557580"/>
            <a:ext cx="2823728" cy="194398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58180" cy="157163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Как надо переносить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b="13095"/>
          <a:stretch>
            <a:fillRect/>
          </a:stretch>
        </p:blipFill>
        <p:spPr bwMode="auto">
          <a:xfrm>
            <a:off x="0" y="285728"/>
            <a:ext cx="914400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6686568" cy="8572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По небу плывёт </a:t>
            </a:r>
            <a:r>
              <a:rPr lang="ru-RU" sz="4400" b="1" dirty="0" err="1" smtClean="0">
                <a:solidFill>
                  <a:schemeClr val="tx1"/>
                </a:solidFill>
              </a:rPr>
              <a:t>пуш</a:t>
            </a:r>
            <a:r>
              <a:rPr lang="ru-RU" sz="4400" b="1" dirty="0" smtClean="0">
                <a:solidFill>
                  <a:schemeClr val="tx1"/>
                </a:solidFill>
              </a:rPr>
              <a:t> . </a:t>
            </a:r>
            <a:r>
              <a:rPr lang="ru-RU" sz="4400" b="1" dirty="0" err="1" smtClean="0">
                <a:solidFill>
                  <a:schemeClr val="tx1"/>
                </a:solidFill>
              </a:rPr>
              <a:t>стое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714356"/>
            <a:ext cx="1714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+mj-lt"/>
              </a:rPr>
              <a:t>обла</a:t>
            </a:r>
            <a:r>
              <a:rPr lang="ru-RU" sz="4400" b="1" dirty="0" smtClean="0">
                <a:latin typeface="+mj-lt"/>
              </a:rPr>
              <a:t>-</a:t>
            </a:r>
            <a:endParaRPr lang="ru-RU" sz="4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643050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j-lt"/>
              </a:rPr>
              <a:t>ко.</a:t>
            </a:r>
            <a:endParaRPr lang="ru-RU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785793"/>
            <a:ext cx="48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И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алгоритм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АЛГОРИТМ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1) Слова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переносятся по слогам.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Раздели слово на слоги. Образец деления слова на слоги: </a:t>
            </a:r>
            <a:r>
              <a:rPr lang="ru-RU" sz="2800" b="1" i="1" dirty="0" err="1">
                <a:latin typeface="Times New Roman"/>
                <a:ea typeface="Calibri"/>
                <a:cs typeface="Times New Roman"/>
              </a:rPr>
              <a:t>ро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/</a:t>
            </a:r>
            <a:r>
              <a:rPr lang="ru-RU" sz="2800" b="1" i="1" dirty="0" err="1">
                <a:latin typeface="Times New Roman"/>
                <a:ea typeface="Calibri"/>
                <a:cs typeface="Times New Roman"/>
              </a:rPr>
              <a:t>маш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/ка.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Образец переноса слова: </a:t>
            </a:r>
            <a:r>
              <a:rPr lang="ru-RU" sz="2800" b="1" i="1" dirty="0" err="1">
                <a:latin typeface="Times New Roman"/>
                <a:ea typeface="Calibri"/>
                <a:cs typeface="Times New Roman"/>
              </a:rPr>
              <a:t>ро-машка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i="1" dirty="0" err="1">
                <a:latin typeface="Times New Roman"/>
                <a:ea typeface="Calibri"/>
                <a:cs typeface="Times New Roman"/>
              </a:rPr>
              <a:t>ромаш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-ка.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2) Слово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, состоящее из одного слога переносить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НЕЛЬЗЯ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Например: 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раз, вот, кто.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3) Одна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буква не переносится и не оставляется на строке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Образец записи слов с одной гласной в слоге: 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Ира, этаж.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</TotalTime>
  <Words>220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Разделите данные слова на слоги</vt:lpstr>
      <vt:lpstr>облака -</vt:lpstr>
      <vt:lpstr>Презентация PowerPoint</vt:lpstr>
      <vt:lpstr>        По небу плывёт пуш . стое </vt:lpstr>
      <vt:lpstr>Тема урока: как переносить слова.</vt:lpstr>
      <vt:lpstr>Как надо переносить</vt:lpstr>
      <vt:lpstr>        По небу плывёт пуш . стое </vt:lpstr>
      <vt:lpstr>алгоритм</vt:lpstr>
      <vt:lpstr>Презентация PowerPoint</vt:lpstr>
      <vt:lpstr>Презентация PowerPoint</vt:lpstr>
      <vt:lpstr>Списать слова, разделяя их для переноса.</vt:lpstr>
      <vt:lpstr>Тема урока: как переносить слова.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Биология</dc:creator>
  <cp:lastModifiedBy>Света</cp:lastModifiedBy>
  <cp:revision>45</cp:revision>
  <dcterms:created xsi:type="dcterms:W3CDTF">2012-04-10T15:59:25Z</dcterms:created>
  <dcterms:modified xsi:type="dcterms:W3CDTF">2015-10-18T14:22:07Z</dcterms:modified>
</cp:coreProperties>
</file>