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9"/>
  </p:notesMasterIdLst>
  <p:sldIdLst>
    <p:sldId id="256" r:id="rId2"/>
    <p:sldId id="261" r:id="rId3"/>
    <p:sldId id="286" r:id="rId4"/>
    <p:sldId id="287" r:id="rId5"/>
    <p:sldId id="307" r:id="rId6"/>
    <p:sldId id="308" r:id="rId7"/>
    <p:sldId id="309" r:id="rId8"/>
    <p:sldId id="310" r:id="rId9"/>
    <p:sldId id="263" r:id="rId10"/>
    <p:sldId id="316" r:id="rId11"/>
    <p:sldId id="314" r:id="rId12"/>
    <p:sldId id="312" r:id="rId13"/>
    <p:sldId id="317" r:id="rId14"/>
    <p:sldId id="318" r:id="rId15"/>
    <p:sldId id="313" r:id="rId16"/>
    <p:sldId id="315" r:id="rId17"/>
    <p:sldId id="30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8" autoAdjust="0"/>
    <p:restoredTop sz="86268" autoAdjust="0"/>
  </p:normalViewPr>
  <p:slideViewPr>
    <p:cSldViewPr>
      <p:cViewPr varScale="1">
        <p:scale>
          <a:sx n="98" d="100"/>
          <a:sy n="98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82" y="92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5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92965-1026-471B-B4B2-76E69D5201A2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76527-DC6B-49F5-8C41-D5292014D6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74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04D-D9BB-4ECB-A1D9-1E4E4375172A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9CE-AC44-4910-B24E-CCD6F6C6C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04D-D9BB-4ECB-A1D9-1E4E4375172A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9CE-AC44-4910-B24E-CCD6F6C6C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04D-D9BB-4ECB-A1D9-1E4E4375172A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9CE-AC44-4910-B24E-CCD6F6C6C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04D-D9BB-4ECB-A1D9-1E4E4375172A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9CE-AC44-4910-B24E-CCD6F6C6C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04D-D9BB-4ECB-A1D9-1E4E4375172A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9CE-AC44-4910-B24E-CCD6F6C6C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04D-D9BB-4ECB-A1D9-1E4E4375172A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9CE-AC44-4910-B24E-CCD6F6C6C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04D-D9BB-4ECB-A1D9-1E4E4375172A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9CE-AC44-4910-B24E-CCD6F6C6C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04D-D9BB-4ECB-A1D9-1E4E4375172A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9CE-AC44-4910-B24E-CCD6F6C6C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04D-D9BB-4ECB-A1D9-1E4E4375172A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9CE-AC44-4910-B24E-CCD6F6C6C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8104D-D9BB-4ECB-A1D9-1E4E4375172A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DD9CE-AC44-4910-B24E-CCD6F6C6C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kern="1200" dirty="0">
          <a:solidFill>
            <a:schemeClr val="accent6">
              <a:lumMod val="50000"/>
            </a:schemeClr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40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11560" y="1412776"/>
            <a:ext cx="817585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spc="1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Тыва </a:t>
            </a:r>
            <a:r>
              <a:rPr lang="ru-RU" sz="3600" b="1" spc="10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дыл</a:t>
            </a:r>
            <a:r>
              <a:rPr lang="ru-RU" sz="3600" b="1" spc="1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, 1 класс</a:t>
            </a:r>
          </a:p>
          <a:p>
            <a:pPr algn="ctr"/>
            <a:r>
              <a:rPr lang="ru-RU" sz="3600" b="1" cap="none" spc="10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Темазы</a:t>
            </a:r>
            <a:r>
              <a:rPr lang="ru-RU" sz="3600" b="1" cap="none" spc="1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 «И </a:t>
            </a:r>
            <a:r>
              <a:rPr lang="ru-RU" sz="3600" b="1" cap="none" spc="10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деп</a:t>
            </a:r>
            <a:r>
              <a:rPr lang="ru-RU" sz="3600" b="1" cap="none" spc="1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 </a:t>
            </a:r>
            <a:r>
              <a:rPr lang="ru-RU" sz="3600" b="1" cap="none" spc="10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ун</a:t>
            </a:r>
            <a:r>
              <a:rPr lang="ru-RU" sz="3600" b="1" cap="none" spc="1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 </a:t>
            </a:r>
            <a:r>
              <a:rPr lang="ru-RU" sz="3600" b="1" cap="none" spc="10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болгаш</a:t>
            </a:r>
            <a:r>
              <a:rPr lang="ru-RU" sz="3600" b="1" cap="none" spc="1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 </a:t>
            </a:r>
            <a:r>
              <a:rPr lang="ru-RU" sz="3600" b="1" cap="none" spc="10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ужук</a:t>
            </a:r>
            <a:r>
              <a:rPr lang="ru-RU" sz="3600" b="1" cap="none" spc="1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»</a:t>
            </a:r>
          </a:p>
          <a:p>
            <a:pPr algn="ctr"/>
            <a:endParaRPr lang="ru-RU" sz="3600" b="1" spc="1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</a:endParaRPr>
          </a:p>
          <a:p>
            <a:pPr algn="r"/>
            <a:r>
              <a:rPr lang="ru-RU" b="1" cap="none" spc="1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           </a:t>
            </a:r>
            <a:r>
              <a:rPr lang="ru-RU" b="1" spc="1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Эге класс </a:t>
            </a:r>
            <a:r>
              <a:rPr lang="ru-RU" b="1" spc="10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башкызы</a:t>
            </a:r>
            <a:r>
              <a:rPr lang="ru-RU" b="1" spc="1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 </a:t>
            </a:r>
            <a:r>
              <a:rPr lang="ru-RU" b="1" cap="none" spc="10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Оюн</a:t>
            </a:r>
            <a:r>
              <a:rPr lang="ru-RU" b="1" cap="none" spc="1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 </a:t>
            </a:r>
            <a:endParaRPr lang="ru-RU" b="1" cap="none" spc="10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</a:endParaRPr>
          </a:p>
          <a:p>
            <a:pPr algn="r"/>
            <a:r>
              <a:rPr lang="ru-RU" b="1" spc="10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Светлананын</a:t>
            </a:r>
            <a:r>
              <a:rPr lang="ru-RU" b="1" spc="1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 </a:t>
            </a:r>
            <a:r>
              <a:rPr lang="ru-RU" b="1" spc="10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Эник</a:t>
            </a:r>
            <a:r>
              <a:rPr lang="ru-RU" b="1" spc="1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- </a:t>
            </a:r>
            <a:r>
              <a:rPr lang="ru-RU" b="1" spc="10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ооловнанын</a:t>
            </a:r>
            <a:r>
              <a:rPr lang="ru-RU" b="1" spc="1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 </a:t>
            </a:r>
          </a:p>
          <a:p>
            <a:pPr algn="r"/>
            <a:r>
              <a:rPr lang="ru-RU" b="1" spc="10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тургускан</a:t>
            </a:r>
            <a:r>
              <a:rPr lang="ru-RU" b="1" spc="1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 </a:t>
            </a:r>
            <a:r>
              <a:rPr lang="ru-RU" b="1" spc="10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</a:rPr>
              <a:t>кичээли</a:t>
            </a:r>
            <a:endParaRPr lang="ru-RU" b="1" cap="none" spc="10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Чурук</a:t>
            </a:r>
            <a:r>
              <a:rPr lang="ru-RU" dirty="0" smtClean="0"/>
              <a:t>- биле </a:t>
            </a:r>
            <a:r>
              <a:rPr lang="ru-RU" dirty="0" err="1" smtClean="0"/>
              <a:t>ажыл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Clr>
                <a:srgbClr val="7CCA62">
                  <a:lumMod val="50000"/>
                </a:srgbClr>
              </a:buClr>
            </a:pPr>
            <a:r>
              <a:rPr lang="ru-RU" dirty="0" err="1"/>
              <a:t>Чунун</a:t>
            </a:r>
            <a:r>
              <a:rPr lang="ru-RU" dirty="0"/>
              <a:t> </a:t>
            </a:r>
            <a:r>
              <a:rPr lang="ru-RU" dirty="0" err="1"/>
              <a:t>дугайында</a:t>
            </a:r>
            <a:r>
              <a:rPr lang="ru-RU" dirty="0"/>
              <a:t> </a:t>
            </a:r>
            <a:r>
              <a:rPr lang="ru-RU" dirty="0" err="1"/>
              <a:t>чугаа</a:t>
            </a:r>
            <a:r>
              <a:rPr lang="ru-RU" dirty="0"/>
              <a:t> </a:t>
            </a:r>
            <a:r>
              <a:rPr lang="ru-RU" dirty="0" err="1"/>
              <a:t>кылыр</a:t>
            </a:r>
            <a:r>
              <a:rPr lang="ru-RU" dirty="0"/>
              <a:t> бис?</a:t>
            </a:r>
          </a:p>
          <a:p>
            <a:pPr lvl="0">
              <a:buClr>
                <a:srgbClr val="7CCA62">
                  <a:lumMod val="50000"/>
                </a:srgbClr>
              </a:buClr>
            </a:pPr>
            <a:r>
              <a:rPr lang="ru-RU" dirty="0" err="1"/>
              <a:t>Инектин</a:t>
            </a:r>
            <a:r>
              <a:rPr lang="ru-RU" dirty="0"/>
              <a:t> </a:t>
            </a:r>
            <a:r>
              <a:rPr lang="ru-RU" dirty="0" err="1"/>
              <a:t>адын</a:t>
            </a:r>
            <a:r>
              <a:rPr lang="ru-RU" dirty="0"/>
              <a:t> </a:t>
            </a:r>
            <a:r>
              <a:rPr lang="ru-RU" dirty="0" err="1"/>
              <a:t>номчуптунар</a:t>
            </a:r>
            <a:r>
              <a:rPr lang="ru-RU" dirty="0"/>
              <a:t>.  </a:t>
            </a:r>
            <a:r>
              <a:rPr lang="ru-RU" dirty="0" err="1"/>
              <a:t>Оол</a:t>
            </a:r>
            <a:r>
              <a:rPr lang="ru-RU" dirty="0"/>
              <a:t> </a:t>
            </a:r>
            <a:r>
              <a:rPr lang="ru-RU" dirty="0" err="1"/>
              <a:t>Амырга</a:t>
            </a:r>
            <a:r>
              <a:rPr lang="ru-RU" dirty="0"/>
              <a:t> </a:t>
            </a:r>
            <a:r>
              <a:rPr lang="ru-RU" dirty="0" err="1"/>
              <a:t>чуу</a:t>
            </a:r>
            <a:r>
              <a:rPr lang="ru-RU" dirty="0"/>
              <a:t> </a:t>
            </a:r>
            <a:r>
              <a:rPr lang="ru-RU" dirty="0" err="1"/>
              <a:t>берип</a:t>
            </a:r>
            <a:r>
              <a:rPr lang="ru-RU" dirty="0"/>
              <a:t> тур?</a:t>
            </a:r>
          </a:p>
          <a:p>
            <a:pPr lvl="0">
              <a:buClr>
                <a:srgbClr val="7CCA62">
                  <a:lumMod val="50000"/>
                </a:srgbClr>
              </a:buClr>
            </a:pPr>
            <a:r>
              <a:rPr lang="ru-RU" dirty="0" err="1"/>
              <a:t>Оол</a:t>
            </a:r>
            <a:r>
              <a:rPr lang="ru-RU" dirty="0"/>
              <a:t> </a:t>
            </a:r>
            <a:r>
              <a:rPr lang="ru-RU" dirty="0" err="1"/>
              <a:t>чуу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чугаалаарыл</a:t>
            </a:r>
            <a:r>
              <a:rPr lang="ru-RU" dirty="0"/>
              <a:t>?</a:t>
            </a:r>
          </a:p>
          <a:p>
            <a:pPr lvl="0">
              <a:buClr>
                <a:srgbClr val="7CCA62">
                  <a:lumMod val="50000"/>
                </a:srgbClr>
              </a:buClr>
            </a:pPr>
            <a:r>
              <a:rPr lang="ru-RU" dirty="0" err="1"/>
              <a:t>Инек</a:t>
            </a:r>
            <a:r>
              <a:rPr lang="ru-RU" dirty="0"/>
              <a:t> </a:t>
            </a:r>
            <a:r>
              <a:rPr lang="ru-RU" dirty="0" err="1"/>
              <a:t>кижиге</a:t>
            </a:r>
            <a:r>
              <a:rPr lang="ru-RU" dirty="0"/>
              <a:t> </a:t>
            </a:r>
            <a:r>
              <a:rPr lang="ru-RU" dirty="0" err="1"/>
              <a:t>чуну</a:t>
            </a:r>
            <a:r>
              <a:rPr lang="ru-RU" dirty="0"/>
              <a:t> </a:t>
            </a:r>
            <a:r>
              <a:rPr lang="ru-RU" dirty="0" err="1"/>
              <a:t>бээрил</a:t>
            </a:r>
            <a:r>
              <a:rPr lang="ru-RU" dirty="0"/>
              <a:t>?</a:t>
            </a:r>
          </a:p>
          <a:p>
            <a:pPr lvl="0">
              <a:buClr>
                <a:srgbClr val="7CCA62">
                  <a:lumMod val="50000"/>
                </a:srgbClr>
              </a:buClr>
            </a:pPr>
            <a:r>
              <a:rPr lang="ru-RU" dirty="0" err="1"/>
              <a:t>Инекти</a:t>
            </a:r>
            <a:r>
              <a:rPr lang="ru-RU" dirty="0"/>
              <a:t> </a:t>
            </a:r>
            <a:r>
              <a:rPr lang="ru-RU" dirty="0" err="1"/>
              <a:t>кым</a:t>
            </a:r>
            <a:r>
              <a:rPr lang="ru-RU" dirty="0"/>
              <a:t> </a:t>
            </a:r>
            <a:r>
              <a:rPr lang="ru-RU" dirty="0" err="1"/>
              <a:t>саарыл</a:t>
            </a:r>
            <a:r>
              <a:rPr lang="ru-RU" dirty="0"/>
              <a:t>?</a:t>
            </a:r>
          </a:p>
          <a:p>
            <a:pPr lvl="0">
              <a:buClr>
                <a:srgbClr val="7CCA62">
                  <a:lumMod val="50000"/>
                </a:srgbClr>
              </a:buClr>
            </a:pPr>
            <a:r>
              <a:rPr lang="ru-RU" dirty="0" err="1"/>
              <a:t>Кымда</a:t>
            </a:r>
            <a:r>
              <a:rPr lang="ru-RU" dirty="0"/>
              <a:t> </a:t>
            </a:r>
            <a:r>
              <a:rPr lang="ru-RU" dirty="0" err="1"/>
              <a:t>чуу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аттыг</a:t>
            </a:r>
            <a:r>
              <a:rPr lang="ru-RU" dirty="0"/>
              <a:t> </a:t>
            </a:r>
            <a:r>
              <a:rPr lang="ru-RU" dirty="0" err="1"/>
              <a:t>инек</a:t>
            </a:r>
            <a:r>
              <a:rPr lang="ru-RU" dirty="0"/>
              <a:t> </a:t>
            </a:r>
            <a:r>
              <a:rPr lang="ru-RU" dirty="0" err="1"/>
              <a:t>барыл</a:t>
            </a:r>
            <a:r>
              <a:rPr lang="ru-RU" dirty="0"/>
              <a:t>?</a:t>
            </a:r>
          </a:p>
          <a:p>
            <a:pPr lvl="0">
              <a:buClr>
                <a:srgbClr val="7CCA62">
                  <a:lumMod val="50000"/>
                </a:srgbClr>
              </a:buClr>
            </a:pPr>
            <a:r>
              <a:rPr lang="ru-RU" dirty="0" err="1"/>
              <a:t>Ону</a:t>
            </a:r>
            <a:r>
              <a:rPr lang="ru-RU" dirty="0"/>
              <a:t> </a:t>
            </a:r>
            <a:r>
              <a:rPr lang="ru-RU" dirty="0" err="1"/>
              <a:t>ажаарынга</a:t>
            </a:r>
            <a:r>
              <a:rPr lang="ru-RU" dirty="0"/>
              <a:t> </a:t>
            </a:r>
            <a:r>
              <a:rPr lang="ru-RU" dirty="0" err="1"/>
              <a:t>кандыг</a:t>
            </a:r>
            <a:r>
              <a:rPr lang="ru-RU" dirty="0"/>
              <a:t> </a:t>
            </a:r>
            <a:r>
              <a:rPr lang="ru-RU" dirty="0" err="1"/>
              <a:t>дуза</a:t>
            </a:r>
            <a:r>
              <a:rPr lang="ru-RU" dirty="0"/>
              <a:t> </a:t>
            </a:r>
            <a:r>
              <a:rPr lang="ru-RU" dirty="0" err="1"/>
              <a:t>чедирип</a:t>
            </a:r>
            <a:r>
              <a:rPr lang="ru-RU" dirty="0"/>
              <a:t> </a:t>
            </a:r>
            <a:r>
              <a:rPr lang="ru-RU" dirty="0" err="1"/>
              <a:t>турар</a:t>
            </a:r>
            <a:r>
              <a:rPr lang="ru-RU" dirty="0"/>
              <a:t> </a:t>
            </a:r>
            <a:r>
              <a:rPr lang="ru-RU" dirty="0" err="1"/>
              <a:t>силер</a:t>
            </a:r>
            <a:r>
              <a:rPr lang="ru-RU" dirty="0"/>
              <a:t>?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6" y="2658038"/>
            <a:ext cx="3392808" cy="2410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308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 smtClean="0"/>
              <a:t>Домактарны</a:t>
            </a:r>
            <a:r>
              <a:rPr lang="ru-RU" sz="4000" dirty="0" smtClean="0"/>
              <a:t> </a:t>
            </a:r>
            <a:r>
              <a:rPr lang="ru-RU" sz="4000" dirty="0" err="1" smtClean="0"/>
              <a:t>номчудар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400" dirty="0" smtClean="0"/>
              <a:t>- </a:t>
            </a:r>
            <a:r>
              <a:rPr lang="ru-RU" sz="4400" dirty="0" err="1" smtClean="0"/>
              <a:t>Ма</a:t>
            </a:r>
            <a:r>
              <a:rPr lang="ru-RU" sz="4400" dirty="0" smtClean="0"/>
              <a:t> – на, </a:t>
            </a:r>
            <a:r>
              <a:rPr lang="ru-RU" sz="4400" dirty="0" err="1" smtClean="0"/>
              <a:t>мана</a:t>
            </a:r>
            <a:r>
              <a:rPr lang="ru-RU" sz="4400" dirty="0" smtClean="0"/>
              <a:t>, </a:t>
            </a:r>
            <a:r>
              <a:rPr lang="ru-RU" sz="4400" dirty="0" err="1" smtClean="0"/>
              <a:t>Амыр</a:t>
            </a:r>
            <a:r>
              <a:rPr lang="ru-RU" sz="4400" dirty="0" smtClean="0"/>
              <a:t>. </a:t>
            </a:r>
            <a:r>
              <a:rPr lang="ru-RU" sz="4400" dirty="0" err="1" smtClean="0"/>
              <a:t>Амыр</a:t>
            </a:r>
            <a:r>
              <a:rPr lang="ru-RU" sz="4400" dirty="0" smtClean="0"/>
              <a:t> </a:t>
            </a:r>
            <a:r>
              <a:rPr lang="ru-RU" sz="4400" dirty="0" err="1" smtClean="0"/>
              <a:t>манаар</a:t>
            </a:r>
            <a:r>
              <a:rPr lang="ru-RU" sz="4400" dirty="0" smtClean="0"/>
              <a:t>. </a:t>
            </a:r>
            <a:r>
              <a:rPr lang="ru-RU" sz="4400" dirty="0" err="1" smtClean="0"/>
              <a:t>Чинчи</a:t>
            </a:r>
            <a:r>
              <a:rPr lang="ru-RU" sz="4400" dirty="0" smtClean="0"/>
              <a:t> </a:t>
            </a:r>
            <a:r>
              <a:rPr lang="ru-RU" sz="4400" dirty="0" err="1" smtClean="0"/>
              <a:t>саар</a:t>
            </a:r>
            <a:r>
              <a:rPr lang="ru-RU" sz="4400" dirty="0" smtClean="0"/>
              <a:t>. Мал </a:t>
            </a:r>
            <a:r>
              <a:rPr lang="ru-RU" sz="4400" dirty="0" err="1" smtClean="0"/>
              <a:t>сула</a:t>
            </a:r>
            <a:r>
              <a:rPr lang="ru-RU" sz="4400" dirty="0" smtClean="0"/>
              <a:t>, силос </a:t>
            </a:r>
            <a:r>
              <a:rPr lang="ru-RU" sz="4400" dirty="0" err="1" smtClean="0"/>
              <a:t>чиир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2876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Шулук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/>
              <a:t>Ийи</a:t>
            </a:r>
            <a:r>
              <a:rPr lang="ru-RU" sz="4400" dirty="0" smtClean="0"/>
              <a:t> </a:t>
            </a:r>
            <a:r>
              <a:rPr lang="ru-RU" sz="4400" dirty="0" err="1" smtClean="0"/>
              <a:t>чагы</a:t>
            </a:r>
            <a:r>
              <a:rPr lang="ru-RU" sz="4400" dirty="0" smtClean="0"/>
              <a:t> </a:t>
            </a:r>
            <a:r>
              <a:rPr lang="ru-RU" sz="4400" dirty="0" err="1" smtClean="0"/>
              <a:t>аразынга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/>
              <a:t> </a:t>
            </a:r>
            <a:r>
              <a:rPr lang="ru-RU" sz="4400" dirty="0" smtClean="0"/>
              <a:t>  </a:t>
            </a:r>
            <a:r>
              <a:rPr lang="ru-RU" sz="4400" dirty="0" err="1" smtClean="0"/>
              <a:t>ийлендир</a:t>
            </a:r>
            <a:r>
              <a:rPr lang="ru-RU" sz="4400" dirty="0" smtClean="0"/>
              <a:t> </a:t>
            </a:r>
            <a:r>
              <a:rPr lang="ru-RU" sz="4400" dirty="0" err="1" smtClean="0"/>
              <a:t>бир</a:t>
            </a:r>
            <a:r>
              <a:rPr lang="ru-RU" sz="4400" dirty="0" smtClean="0"/>
              <a:t> </a:t>
            </a:r>
            <a:r>
              <a:rPr lang="ru-RU" sz="4400" dirty="0" err="1" smtClean="0"/>
              <a:t>чагы</a:t>
            </a:r>
            <a:r>
              <a:rPr lang="ru-RU" sz="4400" dirty="0" smtClean="0"/>
              <a:t> </a:t>
            </a:r>
            <a:r>
              <a:rPr lang="ru-RU" sz="4400" dirty="0" err="1" smtClean="0"/>
              <a:t>салган</a:t>
            </a:r>
            <a:r>
              <a:rPr lang="ru-RU" sz="4400" dirty="0" smtClean="0"/>
              <a:t>.</a:t>
            </a:r>
          </a:p>
          <a:p>
            <a:pPr marL="0" indent="0">
              <a:buNone/>
            </a:pPr>
            <a:r>
              <a:rPr lang="ru-RU" sz="4400" dirty="0"/>
              <a:t> </a:t>
            </a:r>
            <a:r>
              <a:rPr lang="ru-RU" sz="4400" dirty="0" smtClean="0"/>
              <a:t>  Ине </a:t>
            </a:r>
            <a:r>
              <a:rPr lang="ru-RU" sz="4400" dirty="0" err="1" smtClean="0"/>
              <a:t>деп</a:t>
            </a:r>
            <a:r>
              <a:rPr lang="ru-RU" sz="4400" dirty="0" smtClean="0"/>
              <a:t> соске </a:t>
            </a:r>
            <a:r>
              <a:rPr lang="ru-RU" sz="4400" dirty="0" err="1" smtClean="0"/>
              <a:t>бижииривис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/>
              <a:t> </a:t>
            </a:r>
            <a:r>
              <a:rPr lang="ru-RU" sz="4400" dirty="0" smtClean="0"/>
              <a:t>  «И» </a:t>
            </a:r>
            <a:r>
              <a:rPr lang="ru-RU" sz="4400" dirty="0" err="1" smtClean="0"/>
              <a:t>деп</a:t>
            </a:r>
            <a:r>
              <a:rPr lang="ru-RU" sz="4400" dirty="0" smtClean="0"/>
              <a:t> </a:t>
            </a:r>
            <a:r>
              <a:rPr lang="ru-RU" sz="4400" dirty="0" err="1" smtClean="0"/>
              <a:t>ужук</a:t>
            </a:r>
            <a:r>
              <a:rPr lang="ru-RU" sz="4400" dirty="0" smtClean="0"/>
              <a:t> </a:t>
            </a:r>
            <a:r>
              <a:rPr lang="ru-RU" sz="4400" dirty="0" err="1" smtClean="0"/>
              <a:t>тыптып</a:t>
            </a:r>
            <a:r>
              <a:rPr lang="ru-RU" sz="4400" dirty="0" smtClean="0"/>
              <a:t> </a:t>
            </a:r>
            <a:r>
              <a:rPr lang="ru-RU" sz="4400" dirty="0" err="1" smtClean="0"/>
              <a:t>келген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8235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 smtClean="0"/>
              <a:t>Бичии</a:t>
            </a:r>
            <a:r>
              <a:rPr lang="ru-RU" sz="3200" dirty="0" smtClean="0"/>
              <a:t> и </a:t>
            </a:r>
            <a:r>
              <a:rPr lang="ru-RU" sz="3200" dirty="0" err="1" smtClean="0"/>
              <a:t>деп</a:t>
            </a:r>
            <a:r>
              <a:rPr lang="ru-RU" sz="3200" dirty="0" smtClean="0"/>
              <a:t> </a:t>
            </a:r>
            <a:r>
              <a:rPr lang="ru-RU" sz="3200" dirty="0" err="1" smtClean="0"/>
              <a:t>ужукту</a:t>
            </a:r>
            <a:r>
              <a:rPr lang="ru-RU" sz="3200" dirty="0" smtClean="0"/>
              <a:t> </a:t>
            </a:r>
            <a:r>
              <a:rPr lang="ru-RU" sz="3200" dirty="0" err="1" smtClean="0"/>
              <a:t>бижиири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Бичии</a:t>
            </a:r>
            <a:r>
              <a:rPr lang="ru-RU" sz="2400" dirty="0" smtClean="0"/>
              <a:t> и </a:t>
            </a:r>
            <a:r>
              <a:rPr lang="ru-RU" sz="2400" dirty="0" err="1" smtClean="0"/>
              <a:t>деп</a:t>
            </a:r>
            <a:r>
              <a:rPr lang="ru-RU" sz="2400" dirty="0" smtClean="0"/>
              <a:t> </a:t>
            </a:r>
            <a:r>
              <a:rPr lang="ru-RU" sz="2400" dirty="0" err="1" smtClean="0"/>
              <a:t>ужукту</a:t>
            </a:r>
            <a:r>
              <a:rPr lang="ru-RU" sz="2400" dirty="0" smtClean="0"/>
              <a:t> </a:t>
            </a:r>
            <a:r>
              <a:rPr lang="ru-RU" sz="2400" dirty="0" err="1" smtClean="0"/>
              <a:t>бижиирде</a:t>
            </a:r>
            <a:r>
              <a:rPr lang="ru-RU" sz="2400" dirty="0" smtClean="0"/>
              <a:t>, </a:t>
            </a:r>
            <a:r>
              <a:rPr lang="ru-RU" sz="2400" dirty="0" err="1" smtClean="0"/>
              <a:t>демир</a:t>
            </a:r>
            <a:r>
              <a:rPr lang="ru-RU" sz="2400" dirty="0" smtClean="0"/>
              <a:t>- </a:t>
            </a:r>
            <a:r>
              <a:rPr lang="ru-RU" sz="2400" dirty="0" err="1" smtClean="0"/>
              <a:t>ужукту</a:t>
            </a:r>
            <a:r>
              <a:rPr lang="ru-RU" sz="2400" dirty="0" smtClean="0"/>
              <a:t> </a:t>
            </a:r>
            <a:r>
              <a:rPr lang="ru-RU" sz="2400" dirty="0" err="1" smtClean="0"/>
              <a:t>устуку</a:t>
            </a:r>
            <a:r>
              <a:rPr lang="ru-RU" sz="2400" dirty="0" smtClean="0"/>
              <a:t> </a:t>
            </a:r>
            <a:r>
              <a:rPr lang="ru-RU" sz="2400" dirty="0" err="1" smtClean="0"/>
              <a:t>шугумнун</a:t>
            </a:r>
            <a:r>
              <a:rPr lang="ru-RU" sz="2400" dirty="0" smtClean="0"/>
              <a:t> </a:t>
            </a:r>
            <a:r>
              <a:rPr lang="ru-RU" sz="2400" dirty="0" err="1" smtClean="0"/>
              <a:t>кырынга</a:t>
            </a:r>
            <a:r>
              <a:rPr lang="ru-RU" sz="2400" dirty="0" smtClean="0"/>
              <a:t> </a:t>
            </a:r>
            <a:r>
              <a:rPr lang="ru-RU" sz="2400" dirty="0" err="1" smtClean="0"/>
              <a:t>салып</a:t>
            </a:r>
            <a:r>
              <a:rPr lang="ru-RU" sz="2400" dirty="0" smtClean="0"/>
              <a:t> </a:t>
            </a:r>
            <a:r>
              <a:rPr lang="ru-RU" sz="2400" dirty="0" err="1" smtClean="0"/>
              <a:t>алгаш</a:t>
            </a:r>
            <a:r>
              <a:rPr lang="ru-RU" sz="2400" dirty="0" smtClean="0"/>
              <a:t>, куду </a:t>
            </a:r>
            <a:r>
              <a:rPr lang="ru-RU" sz="2400" dirty="0" err="1" smtClean="0"/>
              <a:t>алзы</a:t>
            </a:r>
            <a:r>
              <a:rPr lang="ru-RU" sz="2400" dirty="0" smtClean="0"/>
              <a:t> </a:t>
            </a:r>
            <a:r>
              <a:rPr lang="ru-RU" sz="2400" dirty="0" err="1" smtClean="0"/>
              <a:t>ийленчекшыйыгны</a:t>
            </a:r>
            <a:r>
              <a:rPr lang="ru-RU" sz="2400" dirty="0" smtClean="0"/>
              <a:t> </a:t>
            </a:r>
            <a:r>
              <a:rPr lang="ru-RU" sz="2400" dirty="0" err="1" smtClean="0"/>
              <a:t>адаанда</a:t>
            </a:r>
            <a:r>
              <a:rPr lang="ru-RU" sz="2400" dirty="0" smtClean="0"/>
              <a:t> </a:t>
            </a:r>
            <a:r>
              <a:rPr lang="ru-RU" sz="2400" dirty="0" err="1" smtClean="0"/>
              <a:t>шугумга</a:t>
            </a:r>
            <a:r>
              <a:rPr lang="ru-RU" sz="2400" dirty="0" smtClean="0"/>
              <a:t> </a:t>
            </a:r>
            <a:r>
              <a:rPr lang="ru-RU" sz="2400" dirty="0" err="1" smtClean="0"/>
              <a:t>чыпшыр</a:t>
            </a:r>
            <a:r>
              <a:rPr lang="ru-RU" sz="2400" dirty="0" smtClean="0"/>
              <a:t> </a:t>
            </a:r>
            <a:r>
              <a:rPr lang="ru-RU" sz="2400" dirty="0" err="1" smtClean="0"/>
              <a:t>четпейн</a:t>
            </a:r>
            <a:r>
              <a:rPr lang="ru-RU" sz="2400" dirty="0" smtClean="0"/>
              <a:t> </a:t>
            </a:r>
            <a:r>
              <a:rPr lang="ru-RU" sz="2400" dirty="0" err="1" smtClean="0"/>
              <a:t>чыткаш</a:t>
            </a:r>
            <a:r>
              <a:rPr lang="ru-RU" sz="2400" dirty="0" smtClean="0"/>
              <a:t>, он </a:t>
            </a:r>
            <a:r>
              <a:rPr lang="ru-RU" sz="2400" dirty="0" err="1" smtClean="0"/>
              <a:t>талаже</a:t>
            </a:r>
            <a:r>
              <a:rPr lang="ru-RU" sz="2400" dirty="0" smtClean="0"/>
              <a:t> </a:t>
            </a:r>
            <a:r>
              <a:rPr lang="ru-RU" sz="2400" dirty="0" err="1" smtClean="0"/>
              <a:t>углай</a:t>
            </a:r>
            <a:r>
              <a:rPr lang="ru-RU" sz="2400" dirty="0" smtClean="0"/>
              <a:t>, </a:t>
            </a:r>
            <a:r>
              <a:rPr lang="ru-RU" sz="2400" dirty="0" err="1" smtClean="0"/>
              <a:t>ук</a:t>
            </a:r>
            <a:r>
              <a:rPr lang="ru-RU" sz="2400" dirty="0" smtClean="0"/>
              <a:t> </a:t>
            </a:r>
            <a:r>
              <a:rPr lang="ru-RU" sz="2400" dirty="0" err="1" smtClean="0"/>
              <a:t>шугумга</a:t>
            </a:r>
            <a:r>
              <a:rPr lang="ru-RU" sz="2400" dirty="0" smtClean="0"/>
              <a:t> </a:t>
            </a:r>
            <a:r>
              <a:rPr lang="ru-RU" sz="2400" dirty="0" err="1" smtClean="0"/>
              <a:t>дээй</a:t>
            </a:r>
            <a:r>
              <a:rPr lang="ru-RU" sz="2400" dirty="0" smtClean="0"/>
              <a:t> </a:t>
            </a:r>
            <a:r>
              <a:rPr lang="ru-RU" sz="2400" dirty="0" err="1" smtClean="0"/>
              <a:t>каапкаш</a:t>
            </a:r>
            <a:r>
              <a:rPr lang="ru-RU" sz="2400" dirty="0" smtClean="0"/>
              <a:t>, ору </a:t>
            </a:r>
            <a:r>
              <a:rPr lang="ru-RU" sz="2400" dirty="0" err="1" smtClean="0"/>
              <a:t>алзы</a:t>
            </a:r>
            <a:r>
              <a:rPr lang="ru-RU" sz="2400" dirty="0" smtClean="0"/>
              <a:t> </a:t>
            </a:r>
            <a:r>
              <a:rPr lang="ru-RU" sz="2400" dirty="0" err="1" smtClean="0"/>
              <a:t>устуку</a:t>
            </a:r>
            <a:r>
              <a:rPr lang="ru-RU" sz="2400" dirty="0" smtClean="0"/>
              <a:t> </a:t>
            </a:r>
            <a:r>
              <a:rPr lang="ru-RU" sz="2400" dirty="0" err="1" smtClean="0"/>
              <a:t>шугумга</a:t>
            </a:r>
            <a:r>
              <a:rPr lang="ru-RU" sz="2400" dirty="0" smtClean="0"/>
              <a:t> </a:t>
            </a:r>
            <a:r>
              <a:rPr lang="ru-RU" sz="2400" dirty="0" err="1" smtClean="0"/>
              <a:t>чедир</a:t>
            </a:r>
            <a:r>
              <a:rPr lang="ru-RU" sz="2400" dirty="0" smtClean="0"/>
              <a:t> </a:t>
            </a:r>
            <a:r>
              <a:rPr lang="ru-RU" sz="2400" dirty="0" err="1" smtClean="0"/>
              <a:t>чорудуп</a:t>
            </a:r>
            <a:r>
              <a:rPr lang="ru-RU" sz="2400" dirty="0" smtClean="0"/>
              <a:t>, </a:t>
            </a:r>
            <a:r>
              <a:rPr lang="ru-RU" sz="2400" dirty="0" err="1" smtClean="0"/>
              <a:t>улаштыр</a:t>
            </a:r>
            <a:r>
              <a:rPr lang="ru-RU" sz="2400" dirty="0" smtClean="0"/>
              <a:t>-ла, </a:t>
            </a:r>
            <a:r>
              <a:rPr lang="ru-RU" sz="2400" dirty="0" err="1" smtClean="0"/>
              <a:t>бижээн</a:t>
            </a:r>
            <a:r>
              <a:rPr lang="ru-RU" sz="2400" dirty="0" smtClean="0"/>
              <a:t> </a:t>
            </a:r>
            <a:r>
              <a:rPr lang="ru-RU" sz="2400" dirty="0" err="1" smtClean="0"/>
              <a:t>шыйыгнын</a:t>
            </a:r>
            <a:r>
              <a:rPr lang="ru-RU" sz="2400" dirty="0" smtClean="0"/>
              <a:t> </a:t>
            </a:r>
            <a:r>
              <a:rPr lang="ru-RU" sz="2400" dirty="0" err="1" smtClean="0"/>
              <a:t>кыры</a:t>
            </a:r>
            <a:r>
              <a:rPr lang="ru-RU" sz="2400" dirty="0" smtClean="0"/>
              <a:t>-биле, куду </a:t>
            </a:r>
            <a:r>
              <a:rPr lang="ru-RU" sz="2400" dirty="0" err="1" smtClean="0"/>
              <a:t>алзы</a:t>
            </a:r>
            <a:r>
              <a:rPr lang="ru-RU" sz="2400" dirty="0" smtClean="0"/>
              <a:t> он </a:t>
            </a:r>
            <a:r>
              <a:rPr lang="ru-RU" sz="2400" dirty="0" err="1" smtClean="0"/>
              <a:t>талазынче</a:t>
            </a:r>
            <a:r>
              <a:rPr lang="ru-RU" sz="2400" dirty="0" smtClean="0"/>
              <a:t> </a:t>
            </a:r>
            <a:r>
              <a:rPr lang="ru-RU" sz="2400" dirty="0" err="1" smtClean="0"/>
              <a:t>илбектиг</a:t>
            </a:r>
            <a:r>
              <a:rPr lang="ru-RU" sz="2400" dirty="0" smtClean="0"/>
              <a:t> </a:t>
            </a:r>
            <a:r>
              <a:rPr lang="ru-RU" sz="2400" dirty="0" err="1" smtClean="0"/>
              <a:t>ийленчекти</a:t>
            </a:r>
            <a:r>
              <a:rPr lang="ru-RU" sz="2400" dirty="0" smtClean="0"/>
              <a:t> </a:t>
            </a:r>
            <a:r>
              <a:rPr lang="ru-RU" sz="2400" dirty="0" err="1" smtClean="0"/>
              <a:t>чорудар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971601" y="1340769"/>
            <a:ext cx="1872208" cy="1584176"/>
            <a:chOff x="3152" y="1661"/>
            <a:chExt cx="1538" cy="1394"/>
          </a:xfrm>
        </p:grpSpPr>
        <p:sp>
          <p:nvSpPr>
            <p:cNvPr id="5" name="Freeform 15"/>
            <p:cNvSpPr>
              <a:spLocks/>
            </p:cNvSpPr>
            <p:nvPr/>
          </p:nvSpPr>
          <p:spPr bwMode="auto">
            <a:xfrm>
              <a:off x="3868" y="1699"/>
              <a:ext cx="822" cy="1348"/>
            </a:xfrm>
            <a:custGeom>
              <a:avLst/>
              <a:gdLst>
                <a:gd name="T0" fmla="*/ 822 w 822"/>
                <a:gd name="T1" fmla="*/ 1038 h 1492"/>
                <a:gd name="T2" fmla="*/ 301 w 822"/>
                <a:gd name="T3" fmla="*/ 1431 h 1492"/>
                <a:gd name="T4" fmla="*/ 21 w 822"/>
                <a:gd name="T5" fmla="*/ 1402 h 1492"/>
                <a:gd name="T6" fmla="*/ 174 w 822"/>
                <a:gd name="T7" fmla="*/ 971 h 1492"/>
                <a:gd name="T8" fmla="*/ 601 w 822"/>
                <a:gd name="T9" fmla="*/ 0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6" name="Freeform 20"/>
            <p:cNvSpPr>
              <a:spLocks/>
            </p:cNvSpPr>
            <p:nvPr/>
          </p:nvSpPr>
          <p:spPr bwMode="auto">
            <a:xfrm>
              <a:off x="3152" y="1707"/>
              <a:ext cx="822" cy="1348"/>
            </a:xfrm>
            <a:custGeom>
              <a:avLst/>
              <a:gdLst>
                <a:gd name="T0" fmla="*/ 822 w 822"/>
                <a:gd name="T1" fmla="*/ 1038 h 1492"/>
                <a:gd name="T2" fmla="*/ 301 w 822"/>
                <a:gd name="T3" fmla="*/ 1431 h 1492"/>
                <a:gd name="T4" fmla="*/ 21 w 822"/>
                <a:gd name="T5" fmla="*/ 1402 h 1492"/>
                <a:gd name="T6" fmla="*/ 174 w 822"/>
                <a:gd name="T7" fmla="*/ 971 h 1492"/>
                <a:gd name="T8" fmla="*/ 601 w 822"/>
                <a:gd name="T9" fmla="*/ 0 h 1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7" name="AutoShape 11"/>
            <p:cNvSpPr>
              <a:spLocks noChangeArrowheads="1"/>
            </p:cNvSpPr>
            <p:nvPr/>
          </p:nvSpPr>
          <p:spPr bwMode="auto">
            <a:xfrm>
              <a:off x="3695" y="1661"/>
              <a:ext cx="92" cy="90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8" name="AutoShape 12"/>
            <p:cNvSpPr>
              <a:spLocks noChangeArrowheads="1"/>
            </p:cNvSpPr>
            <p:nvPr/>
          </p:nvSpPr>
          <p:spPr bwMode="auto">
            <a:xfrm>
              <a:off x="4377" y="1662"/>
              <a:ext cx="92" cy="90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86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 smtClean="0"/>
              <a:t>Улуг</a:t>
            </a:r>
            <a:r>
              <a:rPr lang="ru-RU" sz="2800" dirty="0" smtClean="0"/>
              <a:t> И </a:t>
            </a:r>
            <a:r>
              <a:rPr lang="ru-RU" sz="2800" dirty="0" err="1" smtClean="0"/>
              <a:t>деп</a:t>
            </a:r>
            <a:r>
              <a:rPr lang="ru-RU" sz="2800" dirty="0" smtClean="0"/>
              <a:t> </a:t>
            </a:r>
            <a:r>
              <a:rPr lang="ru-RU" sz="2800" dirty="0" err="1" smtClean="0"/>
              <a:t>ужукту</a:t>
            </a:r>
            <a:r>
              <a:rPr lang="ru-RU" sz="2800" dirty="0" smtClean="0"/>
              <a:t> </a:t>
            </a:r>
            <a:r>
              <a:rPr lang="ru-RU" sz="2800" dirty="0" err="1" smtClean="0"/>
              <a:t>бижиири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1493310"/>
            <a:ext cx="4546848" cy="4632854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Улуг</a:t>
            </a:r>
            <a:r>
              <a:rPr lang="ru-RU" sz="2000" dirty="0" smtClean="0"/>
              <a:t> И </a:t>
            </a:r>
            <a:r>
              <a:rPr lang="ru-RU" sz="2000" dirty="0" err="1" smtClean="0"/>
              <a:t>деп</a:t>
            </a:r>
            <a:r>
              <a:rPr lang="ru-RU" sz="2000" dirty="0" smtClean="0"/>
              <a:t> </a:t>
            </a:r>
            <a:r>
              <a:rPr lang="ru-RU" sz="2000" dirty="0" err="1" smtClean="0"/>
              <a:t>ужукту</a:t>
            </a:r>
            <a:r>
              <a:rPr lang="ru-RU" sz="2000" dirty="0" smtClean="0"/>
              <a:t> </a:t>
            </a:r>
            <a:r>
              <a:rPr lang="ru-RU" sz="2000" dirty="0" err="1" smtClean="0"/>
              <a:t>бижиирде</a:t>
            </a:r>
            <a:r>
              <a:rPr lang="ru-RU" sz="2000" dirty="0" smtClean="0"/>
              <a:t>, </a:t>
            </a:r>
            <a:r>
              <a:rPr lang="ru-RU" sz="2000" dirty="0" err="1" smtClean="0"/>
              <a:t>демир</a:t>
            </a:r>
            <a:r>
              <a:rPr lang="ru-RU" sz="2000" dirty="0" smtClean="0"/>
              <a:t>- </a:t>
            </a:r>
            <a:r>
              <a:rPr lang="ru-RU" sz="2000" dirty="0" err="1" smtClean="0"/>
              <a:t>ужукту</a:t>
            </a:r>
            <a:r>
              <a:rPr lang="ru-RU" sz="2000" dirty="0" smtClean="0"/>
              <a:t> </a:t>
            </a:r>
            <a:r>
              <a:rPr lang="ru-RU" sz="2000" dirty="0" err="1" smtClean="0"/>
              <a:t>устундешугумнун</a:t>
            </a:r>
            <a:r>
              <a:rPr lang="ru-RU" sz="2000" dirty="0" smtClean="0"/>
              <a:t> </a:t>
            </a:r>
            <a:r>
              <a:rPr lang="ru-RU" sz="2000" dirty="0" err="1" smtClean="0"/>
              <a:t>элээн</a:t>
            </a:r>
            <a:r>
              <a:rPr lang="ru-RU" sz="2000" dirty="0" smtClean="0"/>
              <a:t> </a:t>
            </a:r>
            <a:r>
              <a:rPr lang="ru-RU" sz="2000" dirty="0" err="1" smtClean="0"/>
              <a:t>кырынга</a:t>
            </a:r>
            <a:r>
              <a:rPr lang="ru-RU" sz="2000" dirty="0" smtClean="0"/>
              <a:t> </a:t>
            </a:r>
            <a:r>
              <a:rPr lang="ru-RU" sz="2000" dirty="0" err="1" smtClean="0"/>
              <a:t>салып</a:t>
            </a:r>
            <a:r>
              <a:rPr lang="ru-RU" sz="2000" dirty="0" smtClean="0"/>
              <a:t> </a:t>
            </a:r>
            <a:r>
              <a:rPr lang="ru-RU" sz="2000" dirty="0" err="1" smtClean="0"/>
              <a:t>алгаш</a:t>
            </a:r>
            <a:r>
              <a:rPr lang="ru-RU" sz="2000" dirty="0" smtClean="0"/>
              <a:t>, ору </a:t>
            </a:r>
            <a:r>
              <a:rPr lang="ru-RU" sz="2000" dirty="0" err="1" smtClean="0"/>
              <a:t>алзы</a:t>
            </a:r>
            <a:r>
              <a:rPr lang="ru-RU" sz="2000" dirty="0" smtClean="0"/>
              <a:t>, он </a:t>
            </a:r>
            <a:r>
              <a:rPr lang="ru-RU" sz="2000" dirty="0" err="1" smtClean="0"/>
              <a:t>талазынче</a:t>
            </a:r>
            <a:r>
              <a:rPr lang="ru-RU" sz="2000" dirty="0" smtClean="0"/>
              <a:t> </a:t>
            </a:r>
            <a:r>
              <a:rPr lang="ru-RU" sz="2000" dirty="0" err="1" smtClean="0"/>
              <a:t>углай</a:t>
            </a:r>
            <a:r>
              <a:rPr lang="ru-RU" sz="2000" dirty="0" smtClean="0"/>
              <a:t>, </a:t>
            </a:r>
            <a:r>
              <a:rPr lang="ru-RU" sz="2000" dirty="0" err="1" smtClean="0"/>
              <a:t>ийленчекти</a:t>
            </a:r>
            <a:r>
              <a:rPr lang="ru-RU" sz="2000" dirty="0" smtClean="0"/>
              <a:t> </a:t>
            </a:r>
            <a:r>
              <a:rPr lang="ru-RU" sz="2000" dirty="0" err="1" smtClean="0"/>
              <a:t>чорудуп</a:t>
            </a:r>
            <a:r>
              <a:rPr lang="ru-RU" sz="2000" dirty="0" smtClean="0"/>
              <a:t>, </a:t>
            </a:r>
            <a:r>
              <a:rPr lang="ru-RU" sz="2000" dirty="0" err="1" smtClean="0"/>
              <a:t>тырыкылай</a:t>
            </a:r>
            <a:r>
              <a:rPr lang="ru-RU" sz="2000" dirty="0" smtClean="0"/>
              <a:t> </a:t>
            </a:r>
            <a:r>
              <a:rPr lang="ru-RU" sz="2000" dirty="0" err="1" smtClean="0"/>
              <a:t>аарак</a:t>
            </a:r>
            <a:r>
              <a:rPr lang="ru-RU" sz="2000" dirty="0" smtClean="0"/>
              <a:t> </a:t>
            </a:r>
            <a:r>
              <a:rPr lang="ru-RU" sz="2000" dirty="0" err="1" smtClean="0"/>
              <a:t>бижээш</a:t>
            </a:r>
            <a:r>
              <a:rPr lang="ru-RU" sz="2000" dirty="0" smtClean="0"/>
              <a:t>, куду </a:t>
            </a:r>
            <a:r>
              <a:rPr lang="ru-RU" sz="2000" dirty="0" err="1" smtClean="0"/>
              <a:t>алзы</a:t>
            </a:r>
            <a:r>
              <a:rPr lang="ru-RU" sz="2000" dirty="0" smtClean="0"/>
              <a:t>, </a:t>
            </a:r>
            <a:r>
              <a:rPr lang="ru-RU" sz="2000" dirty="0" err="1" smtClean="0"/>
              <a:t>адаанда</a:t>
            </a:r>
            <a:r>
              <a:rPr lang="ru-RU" sz="2000" dirty="0" smtClean="0"/>
              <a:t> </a:t>
            </a:r>
            <a:r>
              <a:rPr lang="ru-RU" sz="2000" dirty="0" err="1" smtClean="0"/>
              <a:t>шугумга</a:t>
            </a:r>
            <a:r>
              <a:rPr lang="ru-RU" sz="2000" dirty="0" smtClean="0"/>
              <a:t> </a:t>
            </a:r>
            <a:r>
              <a:rPr lang="ru-RU" sz="2000" dirty="0" err="1" smtClean="0"/>
              <a:t>чыпшыр</a:t>
            </a:r>
            <a:r>
              <a:rPr lang="ru-RU" sz="2000" dirty="0" smtClean="0"/>
              <a:t> </a:t>
            </a:r>
            <a:r>
              <a:rPr lang="ru-RU" sz="2000" dirty="0" err="1" smtClean="0"/>
              <a:t>четпейн</a:t>
            </a:r>
            <a:r>
              <a:rPr lang="ru-RU" sz="2000" dirty="0" smtClean="0"/>
              <a:t> </a:t>
            </a:r>
            <a:r>
              <a:rPr lang="ru-RU" sz="2000" dirty="0" err="1" smtClean="0"/>
              <a:t>чыткаш</a:t>
            </a:r>
            <a:r>
              <a:rPr lang="ru-RU" sz="2000" dirty="0" smtClean="0"/>
              <a:t>, </a:t>
            </a:r>
            <a:r>
              <a:rPr lang="ru-RU" sz="2000" dirty="0" err="1" smtClean="0"/>
              <a:t>ук</a:t>
            </a:r>
            <a:r>
              <a:rPr lang="ru-RU" sz="2000" dirty="0" smtClean="0"/>
              <a:t> </a:t>
            </a:r>
            <a:r>
              <a:rPr lang="ru-RU" sz="2000" dirty="0" err="1" smtClean="0"/>
              <a:t>шугумга</a:t>
            </a:r>
            <a:r>
              <a:rPr lang="ru-RU" sz="2000" dirty="0" smtClean="0"/>
              <a:t> </a:t>
            </a:r>
            <a:r>
              <a:rPr lang="ru-RU" sz="2000" dirty="0" err="1" smtClean="0"/>
              <a:t>дээй</a:t>
            </a:r>
            <a:r>
              <a:rPr lang="ru-RU" sz="2000" dirty="0" smtClean="0"/>
              <a:t> </a:t>
            </a:r>
            <a:r>
              <a:rPr lang="ru-RU" sz="2000" dirty="0" err="1" smtClean="0"/>
              <a:t>каапкаш</a:t>
            </a:r>
            <a:r>
              <a:rPr lang="ru-RU" sz="2000" dirty="0" smtClean="0"/>
              <a:t>, ору </a:t>
            </a:r>
            <a:r>
              <a:rPr lang="ru-RU" sz="2000" dirty="0" err="1" smtClean="0"/>
              <a:t>алзы</a:t>
            </a:r>
            <a:r>
              <a:rPr lang="ru-RU" sz="2000" dirty="0" smtClean="0"/>
              <a:t> </a:t>
            </a:r>
            <a:r>
              <a:rPr lang="ru-RU" sz="2000" dirty="0" err="1" smtClean="0"/>
              <a:t>устуку</a:t>
            </a:r>
            <a:r>
              <a:rPr lang="ru-RU" sz="2000" dirty="0" smtClean="0"/>
              <a:t>  </a:t>
            </a:r>
            <a:r>
              <a:rPr lang="ru-RU" sz="2000" dirty="0" err="1" smtClean="0"/>
              <a:t>шугумну</a:t>
            </a:r>
            <a:r>
              <a:rPr lang="ru-RU" sz="2000" dirty="0" smtClean="0"/>
              <a:t> </a:t>
            </a:r>
            <a:r>
              <a:rPr lang="ru-RU" sz="2000" dirty="0" err="1" smtClean="0"/>
              <a:t>кежилдир</a:t>
            </a:r>
            <a:r>
              <a:rPr lang="ru-RU" sz="2000" dirty="0" smtClean="0"/>
              <a:t> </a:t>
            </a:r>
            <a:r>
              <a:rPr lang="ru-RU" sz="2000" dirty="0" err="1" smtClean="0"/>
              <a:t>чоруткаш</a:t>
            </a:r>
            <a:r>
              <a:rPr lang="ru-RU" sz="2000" dirty="0" smtClean="0"/>
              <a:t>, </a:t>
            </a:r>
            <a:r>
              <a:rPr lang="ru-RU" sz="2000" dirty="0" err="1" smtClean="0"/>
              <a:t>бижээн</a:t>
            </a:r>
            <a:r>
              <a:rPr lang="ru-RU" sz="2000" dirty="0" smtClean="0"/>
              <a:t> </a:t>
            </a:r>
            <a:r>
              <a:rPr lang="ru-RU" sz="2000" dirty="0" err="1" smtClean="0"/>
              <a:t>шыйыгнын</a:t>
            </a:r>
            <a:r>
              <a:rPr lang="ru-RU" sz="2000" dirty="0" smtClean="0"/>
              <a:t> </a:t>
            </a:r>
            <a:r>
              <a:rPr lang="ru-RU" sz="2000" dirty="0" err="1" smtClean="0"/>
              <a:t>кыры</a:t>
            </a:r>
            <a:r>
              <a:rPr lang="ru-RU" sz="2000" dirty="0" smtClean="0"/>
              <a:t>- </a:t>
            </a:r>
            <a:r>
              <a:rPr lang="ru-RU" sz="2000" dirty="0" err="1" smtClean="0"/>
              <a:t>биле,куду</a:t>
            </a:r>
            <a:r>
              <a:rPr lang="ru-RU" sz="2000" dirty="0" smtClean="0"/>
              <a:t> </a:t>
            </a:r>
            <a:r>
              <a:rPr lang="ru-RU" sz="2000" dirty="0" err="1" smtClean="0"/>
              <a:t>алзы</a:t>
            </a:r>
            <a:r>
              <a:rPr lang="ru-RU" sz="2000" dirty="0" smtClean="0"/>
              <a:t>, он </a:t>
            </a:r>
            <a:r>
              <a:rPr lang="ru-RU" sz="2000" dirty="0" err="1" smtClean="0"/>
              <a:t>талазынче</a:t>
            </a:r>
            <a:r>
              <a:rPr lang="ru-RU" sz="2000" dirty="0" smtClean="0"/>
              <a:t> </a:t>
            </a:r>
            <a:r>
              <a:rPr lang="ru-RU" sz="2000" dirty="0" err="1" smtClean="0"/>
              <a:t>илбектиг</a:t>
            </a:r>
            <a:r>
              <a:rPr lang="ru-RU" sz="2000" dirty="0" smtClean="0"/>
              <a:t> </a:t>
            </a:r>
            <a:r>
              <a:rPr lang="ru-RU" sz="2000" dirty="0" err="1" smtClean="0"/>
              <a:t>ийленчекти</a:t>
            </a:r>
            <a:r>
              <a:rPr lang="ru-RU" sz="2000" dirty="0" smtClean="0"/>
              <a:t> </a:t>
            </a:r>
            <a:r>
              <a:rPr lang="ru-RU" sz="2000" dirty="0" err="1" smtClean="0"/>
              <a:t>бижип</a:t>
            </a:r>
            <a:r>
              <a:rPr lang="ru-RU" sz="2000" dirty="0" smtClean="0"/>
              <a:t> </a:t>
            </a:r>
            <a:r>
              <a:rPr lang="ru-RU" sz="2000" dirty="0" err="1" smtClean="0"/>
              <a:t>тондурер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39553" y="1447997"/>
            <a:ext cx="2736303" cy="4429275"/>
            <a:chOff x="1020" y="318"/>
            <a:chExt cx="1951" cy="2737"/>
          </a:xfrm>
        </p:grpSpPr>
        <p:sp>
          <p:nvSpPr>
            <p:cNvPr id="5" name="Freeform 14"/>
            <p:cNvSpPr>
              <a:spLocks/>
            </p:cNvSpPr>
            <p:nvPr/>
          </p:nvSpPr>
          <p:spPr bwMode="auto">
            <a:xfrm>
              <a:off x="1051" y="318"/>
              <a:ext cx="1080" cy="2737"/>
            </a:xfrm>
            <a:custGeom>
              <a:avLst/>
              <a:gdLst>
                <a:gd name="T0" fmla="*/ 894 w 1080"/>
                <a:gd name="T1" fmla="*/ 2330 h 2737"/>
                <a:gd name="T2" fmla="*/ 259 w 1080"/>
                <a:gd name="T3" fmla="*/ 2703 h 2737"/>
                <a:gd name="T4" fmla="*/ 74 w 1080"/>
                <a:gd name="T5" fmla="*/ 2537 h 2737"/>
                <a:gd name="T6" fmla="*/ 344 w 1080"/>
                <a:gd name="T7" fmla="*/ 1797 h 2737"/>
                <a:gd name="T8" fmla="*/ 979 w 1080"/>
                <a:gd name="T9" fmla="*/ 493 h 2737"/>
                <a:gd name="T10" fmla="*/ 951 w 1080"/>
                <a:gd name="T11" fmla="*/ 56 h 2737"/>
                <a:gd name="T12" fmla="*/ 549 w 1080"/>
                <a:gd name="T13" fmla="*/ 157 h 2737"/>
                <a:gd name="T14" fmla="*/ 0 w 1080"/>
                <a:gd name="T15" fmla="*/ 505 h 2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80" h="2737">
                  <a:moveTo>
                    <a:pt x="894" y="2330"/>
                  </a:moveTo>
                  <a:cubicBezTo>
                    <a:pt x="788" y="2392"/>
                    <a:pt x="396" y="2669"/>
                    <a:pt x="259" y="2703"/>
                  </a:cubicBezTo>
                  <a:cubicBezTo>
                    <a:pt x="122" y="2737"/>
                    <a:pt x="60" y="2688"/>
                    <a:pt x="74" y="2537"/>
                  </a:cubicBezTo>
                  <a:cubicBezTo>
                    <a:pt x="88" y="2386"/>
                    <a:pt x="193" y="2138"/>
                    <a:pt x="344" y="1797"/>
                  </a:cubicBezTo>
                  <a:cubicBezTo>
                    <a:pt x="495" y="1456"/>
                    <a:pt x="878" y="783"/>
                    <a:pt x="979" y="493"/>
                  </a:cubicBezTo>
                  <a:cubicBezTo>
                    <a:pt x="1080" y="203"/>
                    <a:pt x="1023" y="112"/>
                    <a:pt x="951" y="56"/>
                  </a:cubicBezTo>
                  <a:cubicBezTo>
                    <a:pt x="879" y="0"/>
                    <a:pt x="707" y="82"/>
                    <a:pt x="549" y="157"/>
                  </a:cubicBezTo>
                  <a:cubicBezTo>
                    <a:pt x="391" y="232"/>
                    <a:pt x="114" y="433"/>
                    <a:pt x="0" y="505"/>
                  </a:cubicBezTo>
                </a:path>
              </a:pathLst>
            </a:custGeom>
            <a:noFill/>
            <a:ln w="1524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6" name="AutoShape 9"/>
            <p:cNvSpPr>
              <a:spLocks noChangeArrowheads="1"/>
            </p:cNvSpPr>
            <p:nvPr/>
          </p:nvSpPr>
          <p:spPr bwMode="auto">
            <a:xfrm>
              <a:off x="1020" y="753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7" name="AutoShape 10"/>
            <p:cNvSpPr>
              <a:spLocks noChangeArrowheads="1"/>
            </p:cNvSpPr>
            <p:nvPr/>
          </p:nvSpPr>
          <p:spPr bwMode="auto">
            <a:xfrm>
              <a:off x="2880" y="346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1889" y="437"/>
              <a:ext cx="1036" cy="2607"/>
            </a:xfrm>
            <a:custGeom>
              <a:avLst/>
              <a:gdLst>
                <a:gd name="T0" fmla="*/ 834 w 1036"/>
                <a:gd name="T1" fmla="*/ 2200 h 2607"/>
                <a:gd name="T2" fmla="*/ 199 w 1036"/>
                <a:gd name="T3" fmla="*/ 2573 h 2607"/>
                <a:gd name="T4" fmla="*/ 14 w 1036"/>
                <a:gd name="T5" fmla="*/ 2407 h 2607"/>
                <a:gd name="T6" fmla="*/ 284 w 1036"/>
                <a:gd name="T7" fmla="*/ 1667 h 2607"/>
                <a:gd name="T8" fmla="*/ 1036 w 1036"/>
                <a:gd name="T9" fmla="*/ 0 h 2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573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«</a:t>
            </a:r>
            <a:r>
              <a:rPr lang="ru-RU" sz="3200" dirty="0" err="1" smtClean="0"/>
              <a:t>Карлсоннун</a:t>
            </a:r>
            <a:r>
              <a:rPr lang="ru-RU" sz="3200" dirty="0" smtClean="0"/>
              <a:t> </a:t>
            </a:r>
            <a:r>
              <a:rPr lang="ru-RU" sz="3200" dirty="0" err="1" smtClean="0"/>
              <a:t>чагаазы</a:t>
            </a:r>
            <a:r>
              <a:rPr lang="ru-RU" sz="3200" dirty="0" smtClean="0"/>
              <a:t>» </a:t>
            </a:r>
            <a:r>
              <a:rPr lang="ru-RU" sz="3200" dirty="0" err="1" smtClean="0"/>
              <a:t>деп</a:t>
            </a:r>
            <a:r>
              <a:rPr lang="ru-RU" sz="3200" dirty="0" smtClean="0"/>
              <a:t> </a:t>
            </a:r>
            <a:r>
              <a:rPr lang="ru-RU" sz="3200" dirty="0" err="1" smtClean="0"/>
              <a:t>оюн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Бирги</a:t>
            </a:r>
            <a:r>
              <a:rPr lang="ru-RU" dirty="0" smtClean="0"/>
              <a:t> карточка             </a:t>
            </a:r>
            <a:r>
              <a:rPr lang="ru-RU" dirty="0" err="1" smtClean="0"/>
              <a:t>Ийиги</a:t>
            </a:r>
            <a:r>
              <a:rPr lang="ru-RU" dirty="0" smtClean="0"/>
              <a:t> карточка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err="1" smtClean="0"/>
              <a:t>чи</a:t>
            </a:r>
            <a:r>
              <a:rPr lang="ru-RU" dirty="0" smtClean="0"/>
              <a:t>                                         и – </a:t>
            </a:r>
            <a:r>
              <a:rPr lang="ru-RU" dirty="0" err="1" smtClean="0"/>
              <a:t>лиир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чин                                       и – </a:t>
            </a:r>
            <a:r>
              <a:rPr lang="ru-RU" dirty="0" err="1" smtClean="0"/>
              <a:t>риир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err="1" smtClean="0"/>
              <a:t>чиир</a:t>
            </a:r>
            <a:r>
              <a:rPr lang="ru-RU" dirty="0" smtClean="0"/>
              <a:t>                                     и – мир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чии- </a:t>
            </a:r>
            <a:r>
              <a:rPr lang="ru-RU" dirty="0" err="1" smtClean="0"/>
              <a:t>ри</a:t>
            </a:r>
            <a:r>
              <a:rPr lang="ru-RU" dirty="0" smtClean="0"/>
              <a:t>                                 </a:t>
            </a:r>
            <a:r>
              <a:rPr lang="ru-RU" dirty="0" err="1" smtClean="0"/>
              <a:t>ис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чии – </a:t>
            </a:r>
            <a:r>
              <a:rPr lang="ru-RU" dirty="0" err="1" smtClean="0"/>
              <a:t>рим</a:t>
            </a:r>
            <a:r>
              <a:rPr lang="ru-RU" dirty="0" smtClean="0"/>
              <a:t>                            И - </a:t>
            </a:r>
            <a:r>
              <a:rPr lang="ru-RU" dirty="0" err="1" smtClean="0"/>
              <a:t>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1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Дурген</a:t>
            </a:r>
            <a:r>
              <a:rPr lang="ru-RU" dirty="0" smtClean="0"/>
              <a:t> </a:t>
            </a:r>
            <a:r>
              <a:rPr lang="ru-RU" dirty="0" err="1" smtClean="0"/>
              <a:t>чугаа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/>
              <a:t>Илдирмаа</a:t>
            </a:r>
            <a:r>
              <a:rPr lang="ru-RU" sz="4000" dirty="0" smtClean="0"/>
              <a:t> </a:t>
            </a:r>
            <a:r>
              <a:rPr lang="ru-RU" sz="4000" dirty="0" err="1" smtClean="0"/>
              <a:t>иешкилер</a:t>
            </a:r>
            <a:r>
              <a:rPr lang="ru-RU" sz="4000" dirty="0" smtClean="0"/>
              <a:t> </a:t>
            </a:r>
            <a:r>
              <a:rPr lang="ru-RU" sz="4000" dirty="0" err="1" smtClean="0"/>
              <a:t>ийилээн</a:t>
            </a:r>
            <a:r>
              <a:rPr lang="ru-RU" sz="4000" dirty="0" smtClean="0"/>
              <a:t> </a:t>
            </a:r>
            <a:r>
              <a:rPr lang="ru-RU" sz="4000" dirty="0" err="1" smtClean="0"/>
              <a:t>инээн</a:t>
            </a:r>
            <a:r>
              <a:rPr lang="ru-RU" sz="4000" dirty="0" smtClean="0"/>
              <a:t> </a:t>
            </a:r>
            <a:r>
              <a:rPr lang="ru-RU" sz="4000" dirty="0" err="1" smtClean="0"/>
              <a:t>истээн</a:t>
            </a:r>
            <a:r>
              <a:rPr lang="ru-RU" sz="4000" dirty="0" smtClean="0"/>
              <a:t>. </a:t>
            </a:r>
            <a:r>
              <a:rPr lang="ru-RU" sz="4000" dirty="0" err="1" smtClean="0"/>
              <a:t>Инээ</a:t>
            </a:r>
            <a:r>
              <a:rPr lang="ru-RU" sz="4000" dirty="0" smtClean="0"/>
              <a:t> </a:t>
            </a:r>
            <a:r>
              <a:rPr lang="ru-RU" sz="4000" dirty="0" err="1" smtClean="0"/>
              <a:t>ийде</a:t>
            </a:r>
            <a:r>
              <a:rPr lang="ru-RU" sz="4000" dirty="0" smtClean="0"/>
              <a:t> </a:t>
            </a:r>
            <a:r>
              <a:rPr lang="ru-RU" sz="4000" dirty="0" err="1" smtClean="0"/>
              <a:t>ийистепкен</a:t>
            </a:r>
            <a:r>
              <a:rPr lang="ru-RU" sz="4000" dirty="0" smtClean="0"/>
              <a:t>. </a:t>
            </a:r>
            <a:r>
              <a:rPr lang="ru-RU" sz="4000" dirty="0" err="1" smtClean="0"/>
              <a:t>Илдирмаа</a:t>
            </a:r>
            <a:r>
              <a:rPr lang="ru-RU" sz="4000" dirty="0" smtClean="0"/>
              <a:t> </a:t>
            </a:r>
            <a:r>
              <a:rPr lang="ru-RU" sz="4000" dirty="0" err="1" smtClean="0"/>
              <a:t>иешкилер</a:t>
            </a:r>
            <a:r>
              <a:rPr lang="ru-RU" sz="4000" dirty="0" smtClean="0"/>
              <a:t> </a:t>
            </a:r>
            <a:r>
              <a:rPr lang="ru-RU" sz="4000" dirty="0" err="1" smtClean="0"/>
              <a:t>ийистепкен</a:t>
            </a:r>
            <a:r>
              <a:rPr lang="ru-RU" sz="4000" dirty="0" smtClean="0"/>
              <a:t> </a:t>
            </a:r>
            <a:r>
              <a:rPr lang="ru-RU" sz="4000" dirty="0" err="1" smtClean="0"/>
              <a:t>иешкилерни</a:t>
            </a:r>
            <a:r>
              <a:rPr lang="ru-RU" sz="4000" dirty="0" smtClean="0"/>
              <a:t> </a:t>
            </a:r>
            <a:r>
              <a:rPr lang="ru-RU" sz="4000" dirty="0" err="1" smtClean="0"/>
              <a:t>ийден</a:t>
            </a:r>
            <a:r>
              <a:rPr lang="ru-RU" sz="4000" dirty="0" smtClean="0"/>
              <a:t> </a:t>
            </a:r>
            <a:r>
              <a:rPr lang="ru-RU" sz="4000" dirty="0" err="1" smtClean="0"/>
              <a:t>имнээн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0917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928670"/>
            <a:ext cx="8015286" cy="4929222"/>
          </a:xfrm>
        </p:spPr>
        <p:txBody>
          <a:bodyPr>
            <a:noAutofit/>
          </a:bodyPr>
          <a:lstStyle/>
          <a:p>
            <a:r>
              <a:rPr sz="8000" smtClean="0">
                <a:solidFill>
                  <a:srgbClr val="0070C0"/>
                </a:solidFill>
              </a:rPr>
              <a:t>Улуу-биле четтирдивис!</a:t>
            </a:r>
            <a:endParaRPr lang="ru-RU" sz="8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Сорулгазы</a:t>
            </a:r>
            <a:r>
              <a:rPr lang="ru-RU" sz="32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400" b="1" cap="all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err="1" smtClean="0"/>
              <a:t>Чаа</a:t>
            </a:r>
            <a:r>
              <a:rPr lang="ru-RU" sz="2400" dirty="0" smtClean="0"/>
              <a:t> </a:t>
            </a:r>
            <a:r>
              <a:rPr lang="ru-RU" sz="2400" dirty="0" err="1" smtClean="0"/>
              <a:t>ун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болгаш</a:t>
            </a:r>
            <a:r>
              <a:rPr lang="ru-RU" sz="2400" dirty="0" smtClean="0"/>
              <a:t> </a:t>
            </a:r>
            <a:r>
              <a:rPr lang="ru-RU" sz="2400" dirty="0" err="1" smtClean="0"/>
              <a:t>ужук</a:t>
            </a:r>
            <a:r>
              <a:rPr lang="ru-RU" sz="2400" dirty="0" smtClean="0"/>
              <a:t>- биле </a:t>
            </a:r>
            <a:r>
              <a:rPr lang="ru-RU" sz="2400" dirty="0" err="1" smtClean="0"/>
              <a:t>таныштырар</a:t>
            </a:r>
            <a:r>
              <a:rPr lang="ru-RU" sz="2400" dirty="0" smtClean="0"/>
              <a:t>. </a:t>
            </a:r>
            <a:r>
              <a:rPr lang="ru-RU" sz="2400" dirty="0" err="1" smtClean="0"/>
              <a:t>Ун</a:t>
            </a:r>
            <a:r>
              <a:rPr lang="ru-RU" sz="2400" dirty="0" smtClean="0"/>
              <a:t>, </a:t>
            </a:r>
            <a:r>
              <a:rPr lang="ru-RU" sz="2400" dirty="0" err="1" smtClean="0"/>
              <a:t>ужук</a:t>
            </a:r>
            <a:r>
              <a:rPr lang="ru-RU" sz="2400" dirty="0" smtClean="0"/>
              <a:t> </a:t>
            </a:r>
            <a:r>
              <a:rPr lang="ru-RU" sz="2400" dirty="0" err="1" smtClean="0"/>
              <a:t>сайгарылгазын</a:t>
            </a:r>
            <a:r>
              <a:rPr lang="ru-RU" sz="2400" dirty="0" smtClean="0"/>
              <a:t> </a:t>
            </a:r>
            <a:r>
              <a:rPr lang="ru-RU" sz="2400" dirty="0" err="1" smtClean="0"/>
              <a:t>катаптаар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err="1" smtClean="0"/>
              <a:t>Дидим</a:t>
            </a:r>
            <a:r>
              <a:rPr lang="ru-RU" sz="2400" dirty="0" smtClean="0"/>
              <a:t>, долу, </a:t>
            </a:r>
            <a:r>
              <a:rPr lang="ru-RU" sz="2400" dirty="0" err="1" smtClean="0"/>
              <a:t>шын</a:t>
            </a:r>
            <a:r>
              <a:rPr lang="ru-RU" sz="2400" dirty="0" smtClean="0"/>
              <a:t>, </a:t>
            </a:r>
            <a:r>
              <a:rPr lang="ru-RU" sz="2400" dirty="0" err="1" smtClean="0"/>
              <a:t>чараш</a:t>
            </a:r>
            <a:r>
              <a:rPr lang="ru-RU" sz="2400" dirty="0" smtClean="0"/>
              <a:t> </a:t>
            </a:r>
            <a:r>
              <a:rPr lang="ru-RU" sz="2400" dirty="0" err="1" smtClean="0"/>
              <a:t>чугааладып</a:t>
            </a:r>
            <a:r>
              <a:rPr lang="ru-RU" sz="2400" dirty="0" smtClean="0"/>
              <a:t> </a:t>
            </a:r>
            <a:r>
              <a:rPr lang="ru-RU" sz="2400" dirty="0" err="1" smtClean="0"/>
              <a:t>таныштырар</a:t>
            </a:r>
            <a:r>
              <a:rPr lang="ru-RU" sz="2400" dirty="0" smtClean="0"/>
              <a:t>. </a:t>
            </a:r>
            <a:r>
              <a:rPr lang="ru-RU" sz="2400" dirty="0" err="1" smtClean="0"/>
              <a:t>Демниг</a:t>
            </a:r>
            <a:r>
              <a:rPr lang="ru-RU" sz="2400" dirty="0" smtClean="0"/>
              <a:t>, </a:t>
            </a:r>
            <a:r>
              <a:rPr lang="ru-RU" sz="2400" dirty="0" err="1" smtClean="0"/>
              <a:t>эп</a:t>
            </a:r>
            <a:r>
              <a:rPr lang="ru-RU" sz="2400" dirty="0" smtClean="0"/>
              <a:t>- </a:t>
            </a:r>
            <a:r>
              <a:rPr lang="ru-RU" sz="2400" dirty="0" err="1" smtClean="0"/>
              <a:t>найыралдыг</a:t>
            </a:r>
            <a:r>
              <a:rPr lang="ru-RU" sz="2400" dirty="0" smtClean="0"/>
              <a:t>, </a:t>
            </a:r>
            <a:r>
              <a:rPr lang="ru-RU" sz="2400" dirty="0" err="1" smtClean="0"/>
              <a:t>шалыпкын</a:t>
            </a:r>
            <a:r>
              <a:rPr lang="ru-RU" sz="2400" dirty="0" smtClean="0"/>
              <a:t> </a:t>
            </a:r>
            <a:r>
              <a:rPr lang="ru-RU" sz="2400" dirty="0" err="1" smtClean="0"/>
              <a:t>ажылдаарын</a:t>
            </a:r>
            <a:r>
              <a:rPr lang="ru-RU" sz="2400" dirty="0" smtClean="0"/>
              <a:t> </a:t>
            </a:r>
            <a:r>
              <a:rPr lang="ru-RU" sz="2400" dirty="0" err="1" smtClean="0"/>
              <a:t>чедип</a:t>
            </a:r>
            <a:r>
              <a:rPr lang="ru-RU" sz="2400" dirty="0" smtClean="0"/>
              <a:t> </a:t>
            </a:r>
            <a:r>
              <a:rPr lang="ru-RU" sz="2400" dirty="0" err="1" smtClean="0"/>
              <a:t>алыр</a:t>
            </a:r>
            <a:r>
              <a:rPr lang="ru-RU" sz="2400" dirty="0" smtClean="0"/>
              <a:t>. </a:t>
            </a:r>
            <a:r>
              <a:rPr lang="ru-RU" sz="2400" dirty="0" err="1" smtClean="0"/>
              <a:t>Дириг</a:t>
            </a:r>
            <a:r>
              <a:rPr lang="ru-RU" sz="2400" dirty="0" smtClean="0"/>
              <a:t> </a:t>
            </a:r>
            <a:r>
              <a:rPr lang="ru-RU" sz="2400" dirty="0" err="1" smtClean="0"/>
              <a:t>амытаннарга</a:t>
            </a:r>
            <a:r>
              <a:rPr lang="ru-RU" sz="2400" dirty="0" smtClean="0"/>
              <a:t> </a:t>
            </a:r>
            <a:r>
              <a:rPr lang="ru-RU" sz="2400" dirty="0" err="1" smtClean="0"/>
              <a:t>ынак</a:t>
            </a:r>
            <a:r>
              <a:rPr lang="ru-RU" sz="2400" dirty="0" smtClean="0"/>
              <a:t>, </a:t>
            </a:r>
            <a:r>
              <a:rPr lang="ru-RU" sz="2400" dirty="0" err="1" smtClean="0"/>
              <a:t>долгандыр</a:t>
            </a:r>
            <a:r>
              <a:rPr lang="ru-RU" sz="2400" dirty="0" smtClean="0"/>
              <a:t> </a:t>
            </a:r>
            <a:r>
              <a:rPr lang="ru-RU" sz="2400" dirty="0" err="1" smtClean="0"/>
              <a:t>бойдусту</a:t>
            </a:r>
            <a:r>
              <a:rPr lang="ru-RU" sz="2400" dirty="0" smtClean="0"/>
              <a:t> </a:t>
            </a:r>
            <a:r>
              <a:rPr lang="ru-RU" sz="2400" dirty="0" err="1" smtClean="0"/>
              <a:t>хайгаараарынга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болгаш</a:t>
            </a:r>
            <a:r>
              <a:rPr lang="ru-RU" sz="2400" dirty="0" smtClean="0"/>
              <a:t> </a:t>
            </a:r>
            <a:r>
              <a:rPr lang="ru-RU" sz="2400" dirty="0" err="1" smtClean="0"/>
              <a:t>чараш</a:t>
            </a:r>
            <a:r>
              <a:rPr lang="ru-RU" sz="2400" dirty="0" smtClean="0"/>
              <a:t> </a:t>
            </a:r>
            <a:r>
              <a:rPr lang="ru-RU" sz="2400" dirty="0" err="1" smtClean="0"/>
              <a:t>аажы</a:t>
            </a:r>
            <a:r>
              <a:rPr lang="ru-RU" sz="2400" dirty="0" smtClean="0"/>
              <a:t>- </a:t>
            </a:r>
            <a:r>
              <a:rPr lang="ru-RU" sz="2400" dirty="0" err="1" smtClean="0"/>
              <a:t>чанга</a:t>
            </a:r>
            <a:r>
              <a:rPr lang="ru-RU" sz="2400" dirty="0" smtClean="0"/>
              <a:t> </a:t>
            </a:r>
            <a:r>
              <a:rPr lang="ru-RU" sz="2400" dirty="0" err="1" smtClean="0"/>
              <a:t>кижизидер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err="1" smtClean="0"/>
              <a:t>Уругларнын</a:t>
            </a:r>
            <a:r>
              <a:rPr lang="ru-RU" sz="2400" dirty="0" smtClean="0"/>
              <a:t> </a:t>
            </a:r>
            <a:r>
              <a:rPr lang="ru-RU" sz="2400" dirty="0" err="1" smtClean="0"/>
              <a:t>аас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болгаш</a:t>
            </a:r>
            <a:r>
              <a:rPr lang="ru-RU" sz="2400" dirty="0" smtClean="0"/>
              <a:t> </a:t>
            </a:r>
            <a:r>
              <a:rPr lang="ru-RU" sz="2400" dirty="0" err="1" smtClean="0"/>
              <a:t>бижимел</a:t>
            </a:r>
            <a:r>
              <a:rPr lang="ru-RU" sz="2400" dirty="0" smtClean="0"/>
              <a:t> </a:t>
            </a:r>
            <a:r>
              <a:rPr lang="ru-RU" sz="2400" dirty="0" err="1" smtClean="0"/>
              <a:t>чугаазын</a:t>
            </a:r>
            <a:r>
              <a:rPr lang="ru-RU" sz="2400" dirty="0" smtClean="0"/>
              <a:t> </a:t>
            </a:r>
            <a:r>
              <a:rPr lang="ru-RU" sz="2400" dirty="0" err="1" smtClean="0"/>
              <a:t>сайзырадыр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857232"/>
            <a:ext cx="8229600" cy="400050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 err="1" smtClean="0">
                <a:solidFill>
                  <a:srgbClr val="C00000"/>
                </a:solidFill>
                <a:effectLst/>
                <a:latin typeface="Bookman Old Style" pitchFamily="18" charset="0"/>
              </a:rPr>
              <a:t>Дерилгези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Bookman Old Style" pitchFamily="18" charset="0"/>
              </a:rPr>
              <a:t>: </a:t>
            </a:r>
            <a:r>
              <a:rPr lang="ru-RU" sz="3200" dirty="0" err="1" smtClean="0">
                <a:solidFill>
                  <a:srgbClr val="C00000"/>
                </a:solidFill>
                <a:effectLst/>
                <a:latin typeface="Bookman Old Style" pitchFamily="18" charset="0"/>
              </a:rPr>
              <a:t>ужуктер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Bookman Old Style" pitchFamily="18" charset="0"/>
              </a:rPr>
              <a:t> </a:t>
            </a:r>
            <a:r>
              <a:rPr lang="ru-RU" sz="3200" dirty="0" err="1" smtClean="0">
                <a:solidFill>
                  <a:srgbClr val="C00000"/>
                </a:solidFill>
                <a:effectLst/>
                <a:latin typeface="Bookman Old Style" pitchFamily="18" charset="0"/>
              </a:rPr>
              <a:t>кассазы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Bookman Old Style" pitchFamily="18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effectLst/>
                <a:latin typeface="Bookman Old Style" pitchFamily="18" charset="0"/>
              </a:rPr>
              <a:t>улегер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Bookman Old Style" pitchFamily="18" charset="0"/>
              </a:rPr>
              <a:t> </a:t>
            </a:r>
            <a:r>
              <a:rPr lang="ru-RU" sz="3200" dirty="0" err="1" smtClean="0">
                <a:solidFill>
                  <a:srgbClr val="C00000"/>
                </a:solidFill>
                <a:effectLst/>
                <a:latin typeface="Bookman Old Style" pitchFamily="18" charset="0"/>
              </a:rPr>
              <a:t>домактар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Bookman Old Style" pitchFamily="18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effectLst/>
                <a:latin typeface="Bookman Old Style" pitchFamily="18" charset="0"/>
              </a:rPr>
              <a:t>тывызыктар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Bookman Old Style" pitchFamily="18" charset="0"/>
              </a:rPr>
              <a:t>,  </a:t>
            </a:r>
            <a:r>
              <a:rPr lang="ru-RU" sz="3200" dirty="0" err="1" smtClean="0">
                <a:solidFill>
                  <a:srgbClr val="C00000"/>
                </a:solidFill>
                <a:effectLst/>
                <a:latin typeface="Bookman Old Style" pitchFamily="18" charset="0"/>
              </a:rPr>
              <a:t>дурген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Bookman Old Style" pitchFamily="18" charset="0"/>
              </a:rPr>
              <a:t> </a:t>
            </a:r>
            <a:r>
              <a:rPr lang="ru-RU" sz="3200" dirty="0" err="1" smtClean="0">
                <a:solidFill>
                  <a:srgbClr val="C00000"/>
                </a:solidFill>
                <a:effectLst/>
                <a:latin typeface="Bookman Old Style" pitchFamily="18" charset="0"/>
              </a:rPr>
              <a:t>чугаа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Bookman Old Style" pitchFamily="18" charset="0"/>
              </a:rPr>
              <a:t>, </a:t>
            </a:r>
            <a:r>
              <a:rPr lang="ru-RU" sz="3200" dirty="0" err="1" smtClean="0">
                <a:solidFill>
                  <a:srgbClr val="C00000"/>
                </a:solidFill>
                <a:effectLst/>
                <a:latin typeface="Bookman Old Style" pitchFamily="18" charset="0"/>
              </a:rPr>
              <a:t>шулуктер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Bookman Old Style" pitchFamily="18" charset="0"/>
              </a:rPr>
              <a:t>.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ru-RU" sz="4000" b="1" dirty="0" err="1" smtClean="0">
                <a:solidFill>
                  <a:srgbClr val="0070C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Тывызык</a:t>
            </a:r>
            <a:r>
              <a:rPr lang="ru-RU" sz="4000" b="1" dirty="0" smtClean="0">
                <a:solidFill>
                  <a:srgbClr val="0070C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4000" b="1" dirty="0" smtClean="0">
                <a:solidFill>
                  <a:srgbClr val="0070C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ru-RU" sz="4000" b="1" dirty="0">
              <a:solidFill>
                <a:srgbClr val="0070C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4760" cy="452596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4400" dirty="0" smtClean="0"/>
              <a:t>Кок </a:t>
            </a:r>
            <a:r>
              <a:rPr lang="ru-RU" sz="4400" dirty="0" err="1" smtClean="0"/>
              <a:t>анайым</a:t>
            </a:r>
            <a:r>
              <a:rPr lang="ru-RU" sz="4400" dirty="0" smtClean="0"/>
              <a:t> хоне </a:t>
            </a:r>
            <a:r>
              <a:rPr lang="ru-RU" sz="4400" dirty="0" err="1" smtClean="0"/>
              <a:t>соорткен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Словарь </a:t>
            </a:r>
            <a:r>
              <a:rPr lang="ru-RU" dirty="0" err="1" smtClean="0"/>
              <a:t>ажылы</a:t>
            </a:r>
            <a:r>
              <a:rPr lang="ru-RU" dirty="0"/>
              <a:t>: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Хоне - </a:t>
            </a:r>
            <a:r>
              <a:rPr lang="ru-RU" sz="5400" dirty="0" err="1" smtClean="0"/>
              <a:t>хендир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9753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И </a:t>
            </a:r>
            <a:r>
              <a:rPr lang="ru-RU" sz="3200" dirty="0" err="1" smtClean="0"/>
              <a:t>деп</a:t>
            </a:r>
            <a:r>
              <a:rPr lang="ru-RU" sz="3200" dirty="0" smtClean="0"/>
              <a:t> </a:t>
            </a:r>
            <a:r>
              <a:rPr lang="ru-RU" sz="3200" dirty="0" err="1" smtClean="0"/>
              <a:t>чаа</a:t>
            </a:r>
            <a:r>
              <a:rPr lang="ru-RU" sz="3200" dirty="0" smtClean="0"/>
              <a:t> </a:t>
            </a:r>
            <a:r>
              <a:rPr lang="ru-RU" sz="3200" dirty="0" err="1" smtClean="0"/>
              <a:t>унну</a:t>
            </a:r>
            <a:r>
              <a:rPr lang="ru-RU" sz="3200" dirty="0" smtClean="0"/>
              <a:t> </a:t>
            </a:r>
            <a:r>
              <a:rPr lang="ru-RU" sz="3200" dirty="0" err="1" smtClean="0"/>
              <a:t>ылгап</a:t>
            </a:r>
            <a:r>
              <a:rPr lang="ru-RU" sz="3200" dirty="0" smtClean="0"/>
              <a:t> </a:t>
            </a:r>
            <a:r>
              <a:rPr lang="ru-RU" sz="3200" dirty="0" err="1" smtClean="0"/>
              <a:t>тывары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Ине </a:t>
            </a:r>
            <a:r>
              <a:rPr lang="ru-RU" dirty="0" err="1" smtClean="0"/>
              <a:t>чуге</a:t>
            </a:r>
            <a:r>
              <a:rPr lang="ru-RU" dirty="0" smtClean="0"/>
              <a:t> </a:t>
            </a:r>
            <a:r>
              <a:rPr lang="ru-RU" dirty="0" err="1" smtClean="0"/>
              <a:t>херегил</a:t>
            </a:r>
            <a:r>
              <a:rPr lang="ru-RU" dirty="0" smtClean="0"/>
              <a:t>?</a:t>
            </a:r>
          </a:p>
          <a:p>
            <a:r>
              <a:rPr lang="ru-RU" dirty="0" smtClean="0"/>
              <a:t>Ине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состе</a:t>
            </a:r>
            <a:r>
              <a:rPr lang="ru-RU" dirty="0" smtClean="0"/>
              <a:t> каш слог </a:t>
            </a:r>
            <a:r>
              <a:rPr lang="ru-RU" dirty="0" err="1" smtClean="0"/>
              <a:t>барыл</a:t>
            </a:r>
            <a:r>
              <a:rPr lang="ru-RU" dirty="0" smtClean="0"/>
              <a:t>?</a:t>
            </a:r>
          </a:p>
          <a:p>
            <a:r>
              <a:rPr lang="ru-RU" dirty="0" smtClean="0"/>
              <a:t>Ине </a:t>
            </a:r>
            <a:r>
              <a:rPr lang="ru-RU" dirty="0" err="1" smtClean="0"/>
              <a:t>чуруун</a:t>
            </a:r>
            <a:r>
              <a:rPr lang="ru-RU" dirty="0" smtClean="0"/>
              <a:t> </a:t>
            </a:r>
            <a:r>
              <a:rPr lang="ru-RU" dirty="0" err="1" smtClean="0"/>
              <a:t>коргеш</a:t>
            </a:r>
            <a:r>
              <a:rPr lang="ru-RU" dirty="0" smtClean="0"/>
              <a:t>, слог- </a:t>
            </a:r>
            <a:r>
              <a:rPr lang="ru-RU" dirty="0" err="1" smtClean="0"/>
              <a:t>уннуг</a:t>
            </a:r>
            <a:r>
              <a:rPr lang="ru-RU" dirty="0" smtClean="0"/>
              <a:t> </a:t>
            </a:r>
            <a:r>
              <a:rPr lang="ru-RU" dirty="0" err="1" smtClean="0"/>
              <a:t>анализти</a:t>
            </a:r>
            <a:r>
              <a:rPr lang="ru-RU" dirty="0" smtClean="0"/>
              <a:t> </a:t>
            </a:r>
            <a:r>
              <a:rPr lang="ru-RU" dirty="0" err="1" smtClean="0"/>
              <a:t>кылыр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 Ине - </a:t>
            </a:r>
          </a:p>
          <a:p>
            <a:pPr marL="0" indent="0">
              <a:buNone/>
            </a:pPr>
            <a:endParaRPr lang="ru-RU" smtClean="0"/>
          </a:p>
          <a:p>
            <a:pPr marL="0" indent="0">
              <a:buNone/>
            </a:pPr>
            <a:r>
              <a:rPr lang="ru-RU" smtClean="0"/>
              <a:t>Ине- </a:t>
            </a:r>
            <a:r>
              <a:rPr lang="ru-RU" dirty="0" smtClean="0"/>
              <a:t>1 слог, 3 </a:t>
            </a:r>
            <a:r>
              <a:rPr lang="ru-RU" dirty="0" err="1" smtClean="0"/>
              <a:t>ун</a:t>
            </a:r>
            <a:r>
              <a:rPr lang="ru-RU" dirty="0" smtClean="0"/>
              <a:t>, 3 </a:t>
            </a:r>
            <a:r>
              <a:rPr lang="ru-RU" dirty="0" err="1" smtClean="0"/>
              <a:t>ужук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940934"/>
              </p:ext>
            </p:extLst>
          </p:nvPr>
        </p:nvGraphicFramePr>
        <p:xfrm>
          <a:off x="2123768" y="4080387"/>
          <a:ext cx="1396180" cy="365760"/>
        </p:xfrm>
        <a:graphic>
          <a:graphicData uri="http://schemas.openxmlformats.org/drawingml/2006/table">
            <a:tbl>
              <a:tblPr/>
              <a:tblGrid>
                <a:gridCol w="1396180"/>
              </a:tblGrid>
              <a:tr h="285136"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Овал 8"/>
          <p:cNvSpPr/>
          <p:nvPr/>
        </p:nvSpPr>
        <p:spPr>
          <a:xfrm>
            <a:off x="2699792" y="4165144"/>
            <a:ext cx="205295" cy="199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18683" y="4149080"/>
            <a:ext cx="216024" cy="21602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059832" y="4149080"/>
            <a:ext cx="216024" cy="21602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7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И </a:t>
            </a:r>
            <a:r>
              <a:rPr lang="ru-RU" sz="2800" dirty="0" err="1" smtClean="0"/>
              <a:t>деп</a:t>
            </a:r>
            <a:r>
              <a:rPr lang="ru-RU" sz="2800" dirty="0" smtClean="0"/>
              <a:t> </a:t>
            </a:r>
            <a:r>
              <a:rPr lang="ru-RU" sz="2800" dirty="0" err="1" smtClean="0"/>
              <a:t>унну</a:t>
            </a:r>
            <a:r>
              <a:rPr lang="ru-RU" sz="2800" dirty="0" smtClean="0"/>
              <a:t> </a:t>
            </a:r>
            <a:r>
              <a:rPr lang="ru-RU" sz="2800" dirty="0" err="1" smtClean="0"/>
              <a:t>состерден</a:t>
            </a:r>
            <a:r>
              <a:rPr lang="ru-RU" sz="2800" dirty="0" smtClean="0"/>
              <a:t> </a:t>
            </a:r>
            <a:r>
              <a:rPr lang="ru-RU" sz="2800" dirty="0" err="1" smtClean="0"/>
              <a:t>ылгаарынга</a:t>
            </a:r>
            <a:r>
              <a:rPr lang="ru-RU" sz="2800" dirty="0" smtClean="0"/>
              <a:t> </a:t>
            </a:r>
            <a:r>
              <a:rPr lang="ru-RU" sz="2800" dirty="0" err="1" smtClean="0"/>
              <a:t>мергежилгелер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Ине, </a:t>
            </a:r>
            <a:r>
              <a:rPr lang="ru-RU" sz="6000" dirty="0" err="1" smtClean="0"/>
              <a:t>инек</a:t>
            </a:r>
            <a:r>
              <a:rPr lang="ru-RU" sz="6000" dirty="0" smtClean="0"/>
              <a:t>, </a:t>
            </a:r>
            <a:r>
              <a:rPr lang="ru-RU" sz="6000" dirty="0" err="1" smtClean="0"/>
              <a:t>илиир</a:t>
            </a:r>
            <a:r>
              <a:rPr lang="ru-RU" sz="6000" dirty="0" smtClean="0"/>
              <a:t>, </a:t>
            </a:r>
            <a:r>
              <a:rPr lang="ru-RU" sz="6000" dirty="0" err="1" smtClean="0"/>
              <a:t>ужук</a:t>
            </a:r>
            <a:r>
              <a:rPr lang="ru-RU" sz="6000" dirty="0" smtClean="0"/>
              <a:t>, </a:t>
            </a:r>
            <a:r>
              <a:rPr lang="ru-RU" sz="6000" dirty="0" err="1" smtClean="0"/>
              <a:t>чинчи</a:t>
            </a:r>
            <a:r>
              <a:rPr lang="ru-RU" sz="6000" dirty="0" smtClean="0"/>
              <a:t>, чилиг, </a:t>
            </a:r>
            <a:r>
              <a:rPr lang="ru-RU" sz="6000" dirty="0" err="1" smtClean="0"/>
              <a:t>игил</a:t>
            </a:r>
            <a:r>
              <a:rPr lang="ru-RU" sz="6000" dirty="0" smtClean="0"/>
              <a:t>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88729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И, и </a:t>
            </a:r>
            <a:r>
              <a:rPr lang="ru-RU" sz="4000" dirty="0" err="1" smtClean="0"/>
              <a:t>деп</a:t>
            </a:r>
            <a:r>
              <a:rPr lang="ru-RU" sz="4000" dirty="0" smtClean="0"/>
              <a:t> </a:t>
            </a:r>
            <a:r>
              <a:rPr lang="ru-RU" sz="4000" dirty="0" err="1" smtClean="0"/>
              <a:t>ужуктер</a:t>
            </a:r>
            <a:r>
              <a:rPr lang="ru-RU" sz="4000" dirty="0" smtClean="0"/>
              <a:t>- биле </a:t>
            </a:r>
            <a:r>
              <a:rPr lang="ru-RU" sz="4000" dirty="0" err="1" smtClean="0"/>
              <a:t>таныжылга</a:t>
            </a:r>
            <a:endParaRPr lang="ru-RU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6192688" cy="394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45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1143000"/>
          </a:xfrm>
        </p:spPr>
        <p:txBody>
          <a:bodyPr/>
          <a:lstStyle/>
          <a:p>
            <a:r>
              <a:rPr lang="ru-RU" sz="3200" dirty="0" smtClean="0"/>
              <a:t>И </a:t>
            </a:r>
            <a:r>
              <a:rPr lang="ru-RU" sz="3200" dirty="0" err="1" smtClean="0"/>
              <a:t>деп</a:t>
            </a:r>
            <a:r>
              <a:rPr lang="ru-RU" sz="3200" dirty="0" smtClean="0"/>
              <a:t> </a:t>
            </a:r>
            <a:r>
              <a:rPr lang="ru-RU" sz="3200" dirty="0" err="1" smtClean="0"/>
              <a:t>уннун</a:t>
            </a:r>
            <a:r>
              <a:rPr lang="ru-RU" sz="3200" dirty="0" smtClean="0"/>
              <a:t> </a:t>
            </a:r>
            <a:r>
              <a:rPr lang="ru-RU" sz="3200" dirty="0" err="1" smtClean="0"/>
              <a:t>ужуу</a:t>
            </a:r>
            <a:r>
              <a:rPr lang="ru-RU" sz="3200" dirty="0" smtClean="0"/>
              <a:t>- биле </a:t>
            </a:r>
            <a:r>
              <a:rPr lang="ru-RU" sz="3200" dirty="0" err="1" smtClean="0"/>
              <a:t>слогтар</a:t>
            </a:r>
            <a:r>
              <a:rPr lang="ru-RU" sz="3200" dirty="0" smtClean="0"/>
              <a:t> </a:t>
            </a:r>
            <a:r>
              <a:rPr lang="ru-RU" sz="3200" dirty="0" err="1" smtClean="0"/>
              <a:t>кожуглаары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и</a:t>
            </a:r>
            <a:r>
              <a:rPr lang="ru-RU" sz="3600" dirty="0" smtClean="0"/>
              <a:t> – </a:t>
            </a:r>
            <a:r>
              <a:rPr lang="ru-RU" sz="3600" dirty="0" err="1" smtClean="0"/>
              <a:t>ии</a:t>
            </a:r>
            <a:r>
              <a:rPr lang="ru-RU" sz="3600" dirty="0" smtClean="0"/>
              <a:t>              </a:t>
            </a:r>
            <a:r>
              <a:rPr lang="ru-RU" sz="3600" dirty="0" err="1" smtClean="0"/>
              <a:t>ис</a:t>
            </a:r>
            <a:r>
              <a:rPr lang="ru-RU" sz="3600" dirty="0" smtClean="0"/>
              <a:t>                  </a:t>
            </a:r>
            <a:r>
              <a:rPr lang="ru-RU" sz="3600" dirty="0" err="1" smtClean="0"/>
              <a:t>чи</a:t>
            </a:r>
            <a:r>
              <a:rPr lang="ru-RU" sz="3600" dirty="0" smtClean="0"/>
              <a:t> - </a:t>
            </a:r>
            <a:r>
              <a:rPr lang="ru-RU" sz="3600" dirty="0" err="1" smtClean="0"/>
              <a:t>мис</a:t>
            </a:r>
            <a:endParaRPr lang="ru-RU" sz="3600" dirty="0" smtClean="0"/>
          </a:p>
          <a:p>
            <a:r>
              <a:rPr lang="ru-RU" sz="3600" dirty="0"/>
              <a:t>м</a:t>
            </a:r>
            <a:r>
              <a:rPr lang="ru-RU" sz="3600" dirty="0" smtClean="0"/>
              <a:t>и – </a:t>
            </a:r>
            <a:r>
              <a:rPr lang="ru-RU" sz="3600" dirty="0" err="1" smtClean="0"/>
              <a:t>мии</a:t>
            </a:r>
            <a:r>
              <a:rPr lang="ru-RU" sz="3600" dirty="0" smtClean="0"/>
              <a:t>         си – </a:t>
            </a:r>
            <a:r>
              <a:rPr lang="ru-RU" sz="3600" dirty="0" err="1" smtClean="0"/>
              <a:t>лос</a:t>
            </a:r>
            <a:r>
              <a:rPr lang="ru-RU" sz="3600" dirty="0" smtClean="0"/>
              <a:t>          </a:t>
            </a:r>
            <a:r>
              <a:rPr lang="ru-RU" sz="3600" dirty="0" err="1" smtClean="0"/>
              <a:t>чиир</a:t>
            </a:r>
            <a:endParaRPr lang="ru-RU" sz="3600" dirty="0" smtClean="0"/>
          </a:p>
          <a:p>
            <a:r>
              <a:rPr lang="ru-RU" sz="3600" dirty="0" err="1"/>
              <a:t>ч</a:t>
            </a:r>
            <a:r>
              <a:rPr lang="ru-RU" sz="3600" dirty="0" err="1" smtClean="0"/>
              <a:t>и</a:t>
            </a:r>
            <a:r>
              <a:rPr lang="ru-RU" sz="3600" dirty="0" smtClean="0"/>
              <a:t> – чии          и – мир            </a:t>
            </a:r>
            <a:r>
              <a:rPr lang="ru-RU" sz="3600" dirty="0" err="1" smtClean="0"/>
              <a:t>сиир</a:t>
            </a:r>
            <a:endParaRPr lang="ru-RU" sz="3600" dirty="0" smtClean="0"/>
          </a:p>
          <a:p>
            <a:r>
              <a:rPr lang="ru-RU" sz="3600" dirty="0"/>
              <a:t>л</a:t>
            </a:r>
            <a:r>
              <a:rPr lang="ru-RU" sz="3600" dirty="0" smtClean="0"/>
              <a:t>и – </a:t>
            </a:r>
            <a:r>
              <a:rPr lang="ru-RU" sz="3600" dirty="0" err="1" smtClean="0"/>
              <a:t>лии</a:t>
            </a:r>
            <a:r>
              <a:rPr lang="ru-RU" sz="3600" dirty="0" smtClean="0"/>
              <a:t>           </a:t>
            </a:r>
            <a:r>
              <a:rPr lang="ru-RU" sz="3600" dirty="0" err="1" smtClean="0"/>
              <a:t>саар</a:t>
            </a:r>
            <a:r>
              <a:rPr lang="ru-RU" sz="3600" dirty="0" smtClean="0"/>
              <a:t>                </a:t>
            </a:r>
            <a:r>
              <a:rPr lang="ru-RU" sz="3600" dirty="0" err="1" smtClean="0"/>
              <a:t>чаар</a:t>
            </a:r>
            <a:endParaRPr lang="ru-RU" sz="36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C_MS_RU_RU_8March_Narcissus_2007v_Russia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чечек</Template>
  <TotalTime>1226</TotalTime>
  <Words>487</Words>
  <Application>Microsoft Office PowerPoint</Application>
  <PresentationFormat>Экран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MSC_MS_RU_RU_8March_Narcissus_2007v_Russia</vt:lpstr>
      <vt:lpstr>Презентация PowerPoint</vt:lpstr>
      <vt:lpstr>Сорулгазы:</vt:lpstr>
      <vt:lpstr>Дерилгези: ужуктер кассазы, улегер домактар, тывызыктар,  дурген чугаа, шулуктер.</vt:lpstr>
      <vt:lpstr>Тывызык </vt:lpstr>
      <vt:lpstr>Словарь ажылы:</vt:lpstr>
      <vt:lpstr>И деп чаа унну ылгап тывары</vt:lpstr>
      <vt:lpstr>И деп унну состерден ылгаарынга мергежилгелер.</vt:lpstr>
      <vt:lpstr>И, и деп ужуктер- биле таныжылга</vt:lpstr>
      <vt:lpstr>И деп уннун ужуу- биле слогтар кожуглаары</vt:lpstr>
      <vt:lpstr>Чурук- биле ажыл</vt:lpstr>
      <vt:lpstr>Домактарны номчудар</vt:lpstr>
      <vt:lpstr>Шулук</vt:lpstr>
      <vt:lpstr>Бичии и деп ужукту бижиири</vt:lpstr>
      <vt:lpstr>Улуг И деп ужукту бижиири:</vt:lpstr>
      <vt:lpstr>«Карлсоннун чагаазы» деп оюн</vt:lpstr>
      <vt:lpstr>Дурген чугаа</vt:lpstr>
      <vt:lpstr>Улуу-биле четтирдивис!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Республиканың К. И. Чуковский аттыг уруглар ном саны Тыва уруглар чогаалы болгаш чурт шинчилел килдизи</dc:title>
  <dc:creator>Admin</dc:creator>
  <cp:lastModifiedBy>Далай-оол</cp:lastModifiedBy>
  <cp:revision>140</cp:revision>
  <dcterms:created xsi:type="dcterms:W3CDTF">2011-06-24T03:04:17Z</dcterms:created>
  <dcterms:modified xsi:type="dcterms:W3CDTF">2014-04-15T03:48:45Z</dcterms:modified>
</cp:coreProperties>
</file>