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8305800" cy="1143000"/>
          </a:xfrm>
        </p:spPr>
        <p:txBody>
          <a:bodyPr/>
          <a:lstStyle/>
          <a:p>
            <a:pPr algn="r"/>
            <a:r>
              <a:rPr lang="ru-RU" i="1" dirty="0" smtClean="0"/>
              <a:t>Презентация к уроку ОПК в 4 классе</a:t>
            </a:r>
          </a:p>
          <a:p>
            <a:pPr algn="r"/>
            <a:r>
              <a:rPr lang="ru-RU" i="1" dirty="0" smtClean="0"/>
              <a:t>Автор: учитель ОПК Куренкова Надежда Александровна</a:t>
            </a:r>
          </a:p>
          <a:p>
            <a:pPr algn="r"/>
            <a:r>
              <a:rPr lang="ru-RU" i="1" dirty="0" smtClean="0"/>
              <a:t>МАОУ «Православная гимназия» г. о. Звенигород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05800" cy="2629272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2"/>
                </a:solidFill>
              </a:rPr>
              <a:t>Первые христианские святые Древней Руси</a:t>
            </a:r>
            <a:endParaRPr lang="ru-RU" sz="5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8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4040188" cy="762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мученик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2639613" cy="5494839"/>
          </a:xfrm>
          <a:effectLst>
            <a:softEdge rad="317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471490" cy="5207236"/>
          </a:xfrm>
          <a:effectLst>
            <a:softEdge rad="63500"/>
          </a:effectLst>
        </p:spPr>
      </p:pic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572000" y="404664"/>
            <a:ext cx="4040188" cy="762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страстотерпцы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4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480896" cy="5738126"/>
          </a:xfr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3486" y="5157192"/>
            <a:ext cx="950505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Святые Царственные страстотерпцы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3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r="9333"/>
          <a:stretch>
            <a:fillRect/>
          </a:stretch>
        </p:blipFill>
        <p:spPr>
          <a:xfrm>
            <a:off x="827584" y="476672"/>
            <a:ext cx="7488832" cy="5904656"/>
          </a:xfrm>
        </p:spPr>
      </p:pic>
    </p:spTree>
    <p:extLst>
      <p:ext uri="{BB962C8B-B14F-4D97-AF65-F5344CB8AC3E}">
        <p14:creationId xmlns:p14="http://schemas.microsoft.com/office/powerpoint/2010/main" val="382761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3960440" cy="5270548"/>
          </a:xfr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7248" cy="8283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Святая равноапостольная княгиня Ольга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2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03647"/>
            <a:ext cx="4824536" cy="5830255"/>
          </a:xfr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3600400" cy="6084912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Крещение Руси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988 г.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6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02" y="1524000"/>
            <a:ext cx="6744595" cy="4572000"/>
          </a:xfrm>
          <a:effectLst>
            <a:softEdge rad="63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Языческое жертвоприношение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4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392488" cy="5844115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845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928992" cy="1656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Святые первомученики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Феодор и Иоанн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2607161" cy="4798456"/>
          </a:xfrm>
          <a:effectLst>
            <a:softEdge rad="1270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2411880" cy="5020771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2928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3984104" cy="5976156"/>
          </a:xfrm>
          <a:effectLst>
            <a:softEdge rad="3175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4013301" cy="579688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Святые князья-страстотерпцы Борис и Глеб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27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6"/>
            <a:ext cx="3960440" cy="5388354"/>
          </a:xfr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Святополк Окаянный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96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</TotalTime>
  <Words>52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Первые христианские святые Древней Руси</vt:lpstr>
      <vt:lpstr>Презентация PowerPoint</vt:lpstr>
      <vt:lpstr>Святая равноапостольная княгиня Ольга</vt:lpstr>
      <vt:lpstr>Крещение Руси  988 г.  </vt:lpstr>
      <vt:lpstr>Языческое жертвоприношение</vt:lpstr>
      <vt:lpstr>Презентация PowerPoint</vt:lpstr>
      <vt:lpstr> Святые первомученики  Феодор и Иоанн</vt:lpstr>
      <vt:lpstr>Святые князья-страстотерпцы Борис и Глеб   </vt:lpstr>
      <vt:lpstr>Святополк Окаянный</vt:lpstr>
      <vt:lpstr>Презентация PowerPoint</vt:lpstr>
      <vt:lpstr>Святые Царственные страстотерпцы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христианские святые Древней Руси</dc:title>
  <dc:creator>NP270E5E</dc:creator>
  <cp:lastModifiedBy>NP270E5E</cp:lastModifiedBy>
  <cp:revision>4</cp:revision>
  <dcterms:created xsi:type="dcterms:W3CDTF">2015-10-20T05:50:37Z</dcterms:created>
  <dcterms:modified xsi:type="dcterms:W3CDTF">2015-10-20T06:18:14Z</dcterms:modified>
</cp:coreProperties>
</file>