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1B63-0129-48F9-B1B9-2545B6FDE718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24BC-9DE8-4343-BFBF-AECFD22C6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1ECB-BE0E-494E-ACD2-E18BEEB758A6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C9FB-AECC-48A8-BA87-DA33F5483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EB37-49AE-4574-B5FB-BBA6D9B99754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2E9B-C2D9-4A6C-A91B-EE308ED8E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BD09-F6DA-48CA-8D1B-F410E2714146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7758-9E9A-47A1-8D5F-FC51B04F9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A529-F702-4444-A5E2-C957761B08A9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BF1B-8E5C-4786-89C2-16D78860B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5482-EE37-47EF-9705-37825FE1B759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9783-9DA8-4B0C-87DE-261FAC071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19E9-FF9B-4C5E-B781-26242290D8B8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524F-D69D-47B1-9849-A43A87DA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917B-B5EA-433B-B6D6-F7F3EB230167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F3CC-F732-4FA6-8F0D-1EB06C063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AC84-7790-4380-B7B1-27FB8D775815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F6FB-E07F-4665-B487-C3AA83FAF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463C-2572-4A3B-B219-95CC46E8FDE3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9224-70E8-4EDB-ABFE-96DD07F7B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1BEB-3715-49F1-A9DF-471070F13E4E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D327-579A-4654-80D3-98E1BBCE1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49179-F5A9-427F-8788-379EE5BCCE0B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D9409-DAE6-4977-B0B2-2214F96B3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Запиши примеры на умножение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36613"/>
            <a:ext cx="1223962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908050"/>
            <a:ext cx="1223962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708275"/>
            <a:ext cx="122396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708275"/>
            <a:ext cx="1223962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636838"/>
            <a:ext cx="1223962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836613"/>
            <a:ext cx="122396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Ответы@Mail.Ru: Что это за кр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908050"/>
            <a:ext cx="1223962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Картинки для детей предметы личной гигиен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1609725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Картинки для детей предметы личной гигиен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989138"/>
            <a:ext cx="161131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Картинки для детей предметы личной гигиен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04813"/>
            <a:ext cx="16097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Картинки для детей предметы личной гигиен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205038"/>
            <a:ext cx="16097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Блог молодого папы - Часть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22637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Блог молодого папы - Часть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57338"/>
            <a:ext cx="22637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Блог молодого папы - Часть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60350"/>
            <a:ext cx="2265362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Блог молодого папы - Часть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284538"/>
            <a:ext cx="22637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Блог молодого папы - Часть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00438"/>
            <a:ext cx="22637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Веселые картинки для детей. 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08050"/>
            <a:ext cx="23336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 descr="Веселые картинки для детей. 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908050"/>
            <a:ext cx="23336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Скачать Собери картинку для детей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2924175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Скачать Собери картинку для детей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141663"/>
            <a:ext cx="2922588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Скачать Собери картинку для детей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04813"/>
            <a:ext cx="2922588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Запиши примеры на умножение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Александр</cp:lastModifiedBy>
  <cp:revision>3</cp:revision>
  <dcterms:created xsi:type="dcterms:W3CDTF">2015-04-07T17:39:00Z</dcterms:created>
  <dcterms:modified xsi:type="dcterms:W3CDTF">2015-10-24T17:33:14Z</dcterms:modified>
</cp:coreProperties>
</file>