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61AB-DA8C-4140-BA77-6AC0588D6C86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771F-EA31-47A4-BB49-9DB084A3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61AB-DA8C-4140-BA77-6AC0588D6C86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771F-EA31-47A4-BB49-9DB084A3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61AB-DA8C-4140-BA77-6AC0588D6C86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771F-EA31-47A4-BB49-9DB084A3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61AB-DA8C-4140-BA77-6AC0588D6C86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771F-EA31-47A4-BB49-9DB084A3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61AB-DA8C-4140-BA77-6AC0588D6C86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771F-EA31-47A4-BB49-9DB084A3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61AB-DA8C-4140-BA77-6AC0588D6C86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771F-EA31-47A4-BB49-9DB084A3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61AB-DA8C-4140-BA77-6AC0588D6C86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771F-EA31-47A4-BB49-9DB084A3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61AB-DA8C-4140-BA77-6AC0588D6C86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771F-EA31-47A4-BB49-9DB084A3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61AB-DA8C-4140-BA77-6AC0588D6C86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771F-EA31-47A4-BB49-9DB084A3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61AB-DA8C-4140-BA77-6AC0588D6C86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771F-EA31-47A4-BB49-9DB084A3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61AB-DA8C-4140-BA77-6AC0588D6C86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771F-EA31-47A4-BB49-9DB084A3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861AB-DA8C-4140-BA77-6AC0588D6C86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3771F-EA31-47A4-BB49-9DB084A3D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  <a:cs typeface="Times New Roman" pitchFamily="18" charset="0"/>
              </a:rPr>
              <a:t>Как помочь ребёнку стать внимательным</a:t>
            </a:r>
            <a:endParaRPr lang="ru-RU" sz="6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Monotype Corsiva" pitchFamily="66" charset="0"/>
              </a:rPr>
              <a:t>Ф с я а б </a:t>
            </a:r>
            <a:r>
              <a:rPr lang="ru-RU" sz="2800" dirty="0" err="1" smtClean="0">
                <a:latin typeface="Monotype Corsiva" pitchFamily="66" charset="0"/>
              </a:rPr>
              <a:t>ц</a:t>
            </a:r>
            <a:r>
              <a:rPr lang="ru-RU" sz="2800" dirty="0" smtClean="0">
                <a:latin typeface="Monotype Corsiva" pitchFamily="66" charset="0"/>
              </a:rPr>
              <a:t> у </a:t>
            </a:r>
            <a:r>
              <a:rPr lang="ru-RU" sz="2800" dirty="0" err="1" smtClean="0">
                <a:latin typeface="Monotype Corsiva" pitchFamily="66" charset="0"/>
              </a:rPr>
              <a:t>ы</a:t>
            </a:r>
            <a:r>
              <a:rPr lang="ru-RU" sz="2800" dirty="0" smtClean="0">
                <a:latin typeface="Monotype Corsiva" pitchFamily="66" charset="0"/>
              </a:rPr>
              <a:t> а в </a:t>
            </a:r>
            <a:r>
              <a:rPr lang="ru-RU" sz="2800" dirty="0" err="1" smtClean="0">
                <a:latin typeface="Monotype Corsiva" pitchFamily="66" charset="0"/>
              </a:rPr>
              <a:t>н</a:t>
            </a:r>
            <a:r>
              <a:rPr lang="ru-RU" sz="2800" dirty="0" smtClean="0">
                <a:latin typeface="Monotype Corsiva" pitchFamily="66" charset="0"/>
              </a:rPr>
              <a:t> т </a:t>
            </a:r>
            <a:r>
              <a:rPr lang="ru-RU" sz="2800" dirty="0" err="1" smtClean="0">
                <a:latin typeface="Monotype Corsiva" pitchFamily="66" charset="0"/>
              </a:rPr>
              <a:t>р</a:t>
            </a:r>
            <a:r>
              <a:rPr lang="ru-RU" sz="2800" dirty="0" smtClean="0">
                <a:latin typeface="Monotype Corsiva" pitchFamily="66" charset="0"/>
              </a:rPr>
              <a:t> ч </a:t>
            </a:r>
            <a:r>
              <a:rPr lang="ru-RU" sz="2800" dirty="0" err="1" smtClean="0">
                <a:latin typeface="Monotype Corsiva" pitchFamily="66" charset="0"/>
              </a:rPr>
              <a:t>п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</a:t>
            </a:r>
            <a:r>
              <a:rPr lang="ru-RU" sz="2800" dirty="0" smtClean="0">
                <a:latin typeface="Monotype Corsiva" pitchFamily="66" charset="0"/>
              </a:rPr>
              <a:t> т о </a:t>
            </a:r>
            <a:r>
              <a:rPr lang="ru-RU" sz="2800" dirty="0" err="1" smtClean="0">
                <a:latin typeface="Monotype Corsiva" pitchFamily="66" charset="0"/>
              </a:rPr>
              <a:t>р</a:t>
            </a:r>
            <a:r>
              <a:rPr lang="ru-RU" sz="2800" dirty="0" smtClean="0">
                <a:latin typeface="Monotype Corsiva" pitchFamily="66" charset="0"/>
              </a:rPr>
              <a:t> к г </a:t>
            </a:r>
            <a:r>
              <a:rPr lang="ru-RU" sz="2800" dirty="0" err="1" smtClean="0">
                <a:latin typeface="Monotype Corsiva" pitchFamily="66" charset="0"/>
              </a:rPr>
              <a:t>н</a:t>
            </a:r>
            <a:r>
              <a:rPr lang="ru-RU" sz="2800" dirty="0" smtClean="0">
                <a:latin typeface="Monotype Corsiva" pitchFamily="66" charset="0"/>
              </a:rPr>
              <a:t> л я э </a:t>
            </a:r>
            <a:r>
              <a:rPr lang="ru-RU" sz="2800" dirty="0" err="1" smtClean="0">
                <a:latin typeface="Monotype Corsiva" pitchFamily="66" charset="0"/>
              </a:rPr>
              <a:t>ю</a:t>
            </a:r>
            <a:r>
              <a:rPr lang="ru-RU" sz="2800" dirty="0" smtClean="0">
                <a:latin typeface="Monotype Corsiva" pitchFamily="66" charset="0"/>
              </a:rPr>
              <a:t> и т </a:t>
            </a:r>
            <a:r>
              <a:rPr lang="ru-RU" sz="2800" dirty="0" err="1" smtClean="0">
                <a:latin typeface="Monotype Corsiva" pitchFamily="66" charset="0"/>
              </a:rPr>
              <a:t>ь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ю</a:t>
            </a:r>
            <a:r>
              <a:rPr lang="ru-RU" sz="2800" dirty="0" smtClean="0">
                <a:latin typeface="Monotype Corsiva" pitchFamily="66" charset="0"/>
              </a:rPr>
              <a:t> е а </a:t>
            </a:r>
            <a:r>
              <a:rPr lang="ru-RU" sz="2800" dirty="0" err="1" smtClean="0">
                <a:latin typeface="Monotype Corsiva" pitchFamily="66" charset="0"/>
              </a:rPr>
              <a:t>п</a:t>
            </a:r>
            <a:r>
              <a:rPr lang="ru-RU" sz="2800" dirty="0" smtClean="0">
                <a:latin typeface="Monotype Corsiva" pitchFamily="66" charset="0"/>
              </a:rPr>
              <a:t> е </a:t>
            </a:r>
            <a:r>
              <a:rPr lang="ru-RU" sz="2800" dirty="0" err="1" smtClean="0">
                <a:latin typeface="Monotype Corsiva" pitchFamily="66" charset="0"/>
              </a:rPr>
              <a:t>н</a:t>
            </a:r>
            <a:r>
              <a:rPr lang="ru-RU" sz="2800" dirty="0" smtClean="0">
                <a:latin typeface="Monotype Corsiva" pitchFamily="66" charset="0"/>
              </a:rPr>
              <a:t> о л </a:t>
            </a:r>
            <a:r>
              <a:rPr lang="ru-RU" sz="2800" dirty="0" err="1" smtClean="0">
                <a:latin typeface="Monotype Corsiva" pitchFamily="66" charset="0"/>
              </a:rPr>
              <a:t>д</a:t>
            </a:r>
            <a:r>
              <a:rPr lang="ru-RU" sz="2800" dirty="0" smtClean="0">
                <a:latin typeface="Monotype Corsiva" pitchFamily="66" charset="0"/>
              </a:rPr>
              <a:t> ж и т м с ч я </a:t>
            </a:r>
            <a:r>
              <a:rPr lang="ru-RU" sz="2800" dirty="0" err="1" smtClean="0">
                <a:latin typeface="Monotype Corsiva" pitchFamily="66" charset="0"/>
              </a:rPr>
              <a:t>ц</a:t>
            </a:r>
            <a:r>
              <a:rPr lang="ru-RU" sz="2800" dirty="0" smtClean="0">
                <a:latin typeface="Monotype Corsiva" pitchFamily="66" charset="0"/>
              </a:rPr>
              <a:t> у м </a:t>
            </a:r>
            <a:r>
              <a:rPr lang="ru-RU" sz="2800" dirty="0" err="1" smtClean="0">
                <a:latin typeface="Monotype Corsiva" pitchFamily="66" charset="0"/>
              </a:rPr>
              <a:t>р</a:t>
            </a:r>
            <a:r>
              <a:rPr lang="ru-RU" sz="2800" dirty="0" smtClean="0">
                <a:latin typeface="Monotype Corsiva" pitchFamily="66" charset="0"/>
              </a:rPr>
              <a:t> к е </a:t>
            </a:r>
            <a:r>
              <a:rPr lang="ru-RU" sz="2800" dirty="0" err="1" smtClean="0">
                <a:latin typeface="Monotype Corsiva" pitchFamily="66" charset="0"/>
              </a:rPr>
              <a:t>п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р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ц</a:t>
            </a:r>
            <a:r>
              <a:rPr lang="ru-RU" sz="2800" dirty="0" smtClean="0">
                <a:latin typeface="Monotype Corsiva" pitchFamily="66" charset="0"/>
              </a:rPr>
              <a:t> у к е </a:t>
            </a:r>
            <a:r>
              <a:rPr lang="ru-RU" sz="2800" dirty="0" err="1" smtClean="0">
                <a:latin typeface="Monotype Corsiva" pitchFamily="66" charset="0"/>
              </a:rPr>
              <a:t>н</a:t>
            </a:r>
            <a:r>
              <a:rPr lang="ru-RU" sz="2800" dirty="0" smtClean="0">
                <a:latin typeface="Monotype Corsiva" pitchFamily="66" charset="0"/>
              </a:rPr>
              <a:t> г </a:t>
            </a:r>
            <a:r>
              <a:rPr lang="ru-RU" sz="2800" dirty="0" err="1" smtClean="0">
                <a:latin typeface="Monotype Corsiva" pitchFamily="66" charset="0"/>
              </a:rPr>
              <a:t>ш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щ</a:t>
            </a:r>
            <a:r>
              <a:rPr lang="ru-RU" sz="2800" dirty="0" smtClean="0">
                <a:latin typeface="Monotype Corsiva" pitchFamily="66" charset="0"/>
              </a:rPr>
              <a:t> э </a:t>
            </a:r>
            <a:r>
              <a:rPr lang="ru-RU" sz="2800" dirty="0" err="1" smtClean="0">
                <a:latin typeface="Monotype Corsiva" pitchFamily="66" charset="0"/>
              </a:rPr>
              <a:t>х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</a:t>
            </a:r>
            <a:r>
              <a:rPr lang="ru-RU" sz="2800" dirty="0" smtClean="0">
                <a:latin typeface="Monotype Corsiva" pitchFamily="66" charset="0"/>
              </a:rPr>
              <a:t> ж  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ВЫСТУПЛЕНИЕ\P2170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63" y="357166"/>
            <a:ext cx="8286750" cy="6076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«Внимание  есть именно та дверь, через которую проходит всё, что только входит в душу человека из внешнего мира»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К.Д. Ушинский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271464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b="1" dirty="0" smtClean="0">
                <a:latin typeface="Monotype Corsiva" pitchFamily="66" charset="0"/>
              </a:rPr>
              <a:t>ВНИМАНИЕ</a:t>
            </a:r>
            <a:r>
              <a:rPr lang="ru-RU" sz="3200" dirty="0" smtClean="0">
                <a:latin typeface="Monotype Corsiva" pitchFamily="66" charset="0"/>
              </a:rPr>
              <a:t> – </a:t>
            </a:r>
            <a:r>
              <a:rPr lang="ru-RU" dirty="0" smtClean="0">
                <a:latin typeface="Monotype Corsiva" pitchFamily="66" charset="0"/>
              </a:rPr>
              <a:t>это направленность физической и психической деятельности человека, её сосредоточенность на объектах, имеющих для личности определённую значимость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Свойства внимания: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571744"/>
            <a:ext cx="6400800" cy="2714644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объём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распределение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устойчивость или неустойчивость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 Родительскому собранию\2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378" y="0"/>
            <a:ext cx="84672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 Родительскому собранию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54878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 Родительскому собранию\5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7" y="504825"/>
            <a:ext cx="8467725" cy="584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 Родительскому собранию\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7" y="338137"/>
            <a:ext cx="8353425" cy="618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К Родительскому собранию\44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7391"/>
            <a:ext cx="9144000" cy="5483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126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Как помочь ребёнку стать внимательным</vt:lpstr>
      <vt:lpstr>«Внимание  есть именно та дверь, через которую проходит всё, что только входит в душу человека из внешнего мира»</vt:lpstr>
      <vt:lpstr>ВНИМАНИЕ – это направленность физической и психической деятельности человека, её сосредоточенность на объектах, имеющих для личности определённую значимость</vt:lpstr>
      <vt:lpstr>Свойства внимания:</vt:lpstr>
      <vt:lpstr>Слайд 5</vt:lpstr>
      <vt:lpstr>Слайд 6</vt:lpstr>
      <vt:lpstr>Слайд 7</vt:lpstr>
      <vt:lpstr>Слайд 8</vt:lpstr>
      <vt:lpstr>Слайд 9</vt:lpstr>
      <vt:lpstr>Ф с я а б ц у ы а в н т р ч п п т о р к г н л я э ю и т ь ю е а п е н о л д ж и т м с ч я ц у м р к е п р н ц у к е н г ш щ э х з ж  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ребёнку стать внимательным</dc:title>
  <dc:creator>Пользователь Windows</dc:creator>
  <cp:lastModifiedBy>Пользователь Windows</cp:lastModifiedBy>
  <cp:revision>5</cp:revision>
  <dcterms:created xsi:type="dcterms:W3CDTF">2012-04-11T03:33:55Z</dcterms:created>
  <dcterms:modified xsi:type="dcterms:W3CDTF">2012-04-11T03:53:20Z</dcterms:modified>
</cp:coreProperties>
</file>