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9" r:id="rId4"/>
    <p:sldId id="257" r:id="rId5"/>
    <p:sldId id="269" r:id="rId6"/>
    <p:sldId id="258" r:id="rId7"/>
    <p:sldId id="265" r:id="rId8"/>
    <p:sldId id="267" r:id="rId9"/>
    <p:sldId id="260" r:id="rId10"/>
    <p:sldId id="261" r:id="rId11"/>
    <p:sldId id="263" r:id="rId12"/>
    <p:sldId id="264" r:id="rId13"/>
    <p:sldId id="262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5" d="100"/>
          <a:sy n="65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13" Type="http://schemas.openxmlformats.org/officeDocument/2006/relationships/image" Target="../media/image2.jpeg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12" Type="http://schemas.openxmlformats.org/officeDocument/2006/relationships/slide" Target="../slides/slide14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6" Type="http://schemas.openxmlformats.org/officeDocument/2006/relationships/slide" Target="../slides/slide8.xml"/><Relationship Id="rId11" Type="http://schemas.openxmlformats.org/officeDocument/2006/relationships/slide" Target="../slides/slide13.xml"/><Relationship Id="rId5" Type="http://schemas.openxmlformats.org/officeDocument/2006/relationships/slide" Target="../slides/slide7.xml"/><Relationship Id="rId10" Type="http://schemas.openxmlformats.org/officeDocument/2006/relationships/slide" Target="../slides/slide11.xml"/><Relationship Id="rId4" Type="http://schemas.openxmlformats.org/officeDocument/2006/relationships/slide" Target="../slides/slide6.xml"/><Relationship Id="rId9" Type="http://schemas.openxmlformats.org/officeDocument/2006/relationships/slide" Target="../slides/slide12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D5568-55E3-4182-BF26-283D694F297C}" type="doc">
      <dgm:prSet loTypeId="urn:microsoft.com/office/officeart/2005/8/layout/vList3#1" loCatId="list" qsTypeId="urn:microsoft.com/office/officeart/2005/8/quickstyle/simple1" qsCatId="simple" csTypeId="urn:microsoft.com/office/officeart/2005/8/colors/accent6_5" csCatId="accent6" phldr="1"/>
      <dgm:spPr/>
    </dgm:pt>
    <dgm:pt modelId="{16DD8540-B1BA-4B30-88D8-AE104284BF6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Встреча с лисой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BA60A97-E801-4F2B-9BC3-A60B797296F9}" type="parTrans" cxnId="{D23ED035-3540-442D-A6DA-D82ED56940B3}">
      <dgm:prSet/>
      <dgm:spPr/>
      <dgm:t>
        <a:bodyPr/>
        <a:lstStyle/>
        <a:p>
          <a:endParaRPr lang="ru-RU"/>
        </a:p>
      </dgm:t>
    </dgm:pt>
    <dgm:pt modelId="{C5890F4E-A22B-494A-9DDB-A4D51F76A531}" type="sibTrans" cxnId="{D23ED035-3540-442D-A6DA-D82ED56940B3}">
      <dgm:prSet/>
      <dgm:spPr/>
      <dgm:t>
        <a:bodyPr/>
        <a:lstStyle/>
        <a:p>
          <a:endParaRPr lang="ru-RU"/>
        </a:p>
      </dgm:t>
    </dgm:pt>
    <dgm:pt modelId="{52D8F8BB-8D04-41D0-8A2C-D26CB5B311D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Проблема проекта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5D57474-173F-4B9C-A66D-2971CDD6B3BC}" type="parTrans" cxnId="{C5E1812C-6CC5-403A-B6B5-6B076DDB7755}">
      <dgm:prSet/>
      <dgm:spPr/>
      <dgm:t>
        <a:bodyPr/>
        <a:lstStyle/>
        <a:p>
          <a:endParaRPr lang="ru-RU"/>
        </a:p>
      </dgm:t>
    </dgm:pt>
    <dgm:pt modelId="{DA97B18A-65D7-4E4B-9C61-944525486A1E}" type="sibTrans" cxnId="{C5E1812C-6CC5-403A-B6B5-6B076DDB7755}">
      <dgm:prSet/>
      <dgm:spPr/>
      <dgm:t>
        <a:bodyPr/>
        <a:lstStyle/>
        <a:p>
          <a:endParaRPr lang="ru-RU"/>
        </a:p>
      </dgm:t>
    </dgm:pt>
    <dgm:pt modelId="{776BAFFB-E74A-4A1B-8362-93CA74AE166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Пути решения проблемы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6784FDA-4716-464B-80A9-8AE7BCD5E34A}" type="parTrans" cxnId="{7FB614F8-83EF-483B-9457-51AAAC320E71}">
      <dgm:prSet/>
      <dgm:spPr/>
      <dgm:t>
        <a:bodyPr/>
        <a:lstStyle/>
        <a:p>
          <a:endParaRPr lang="ru-RU"/>
        </a:p>
      </dgm:t>
    </dgm:pt>
    <dgm:pt modelId="{A31C25CE-6D0B-4856-A599-E29552D8E148}" type="sibTrans" cxnId="{7FB614F8-83EF-483B-9457-51AAAC320E71}">
      <dgm:prSet/>
      <dgm:spPr/>
      <dgm:t>
        <a:bodyPr/>
        <a:lstStyle/>
        <a:p>
          <a:endParaRPr lang="ru-RU"/>
        </a:p>
      </dgm:t>
    </dgm:pt>
    <dgm:pt modelId="{0D03EBAC-37C2-4BC9-96BF-5A0BE872E5D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Любимые сказки о лисе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8348309-859F-4646-A447-36BB56D3604E}" type="parTrans" cxnId="{031108D7-DF2A-4D67-91A7-0BB1EA5922FF}">
      <dgm:prSet/>
      <dgm:spPr/>
      <dgm:t>
        <a:bodyPr/>
        <a:lstStyle/>
        <a:p>
          <a:endParaRPr lang="ru-RU"/>
        </a:p>
      </dgm:t>
    </dgm:pt>
    <dgm:pt modelId="{0CD6FAAD-E297-4DBE-9781-C3D7FE7684B4}" type="sibTrans" cxnId="{031108D7-DF2A-4D67-91A7-0BB1EA5922FF}">
      <dgm:prSet/>
      <dgm:spPr/>
      <dgm:t>
        <a:bodyPr/>
        <a:lstStyle/>
        <a:p>
          <a:endParaRPr lang="ru-RU"/>
        </a:p>
      </dgm:t>
    </dgm:pt>
    <dgm:pt modelId="{650D959C-18D6-4582-8B32-EBEBCB84384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Польза лисы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2DA5C34-75F9-4395-974D-76822A558B3A}" type="parTrans" cxnId="{7DC43D9E-F6DD-42B5-9D6B-E326579BD81F}">
      <dgm:prSet/>
      <dgm:spPr/>
      <dgm:t>
        <a:bodyPr/>
        <a:lstStyle/>
        <a:p>
          <a:endParaRPr lang="ru-RU"/>
        </a:p>
      </dgm:t>
    </dgm:pt>
    <dgm:pt modelId="{1BB1D654-77F1-4783-9DC0-2A850BC9B190}" type="sibTrans" cxnId="{7DC43D9E-F6DD-42B5-9D6B-E326579BD81F}">
      <dgm:prSet/>
      <dgm:spPr/>
      <dgm:t>
        <a:bodyPr/>
        <a:lstStyle/>
        <a:p>
          <a:endParaRPr lang="ru-RU"/>
        </a:p>
      </dgm:t>
    </dgm:pt>
    <dgm:pt modelId="{FA6BC71F-CE69-4C88-B417-46DCC907627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Это интересно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0D5CAC4A-9954-4321-9299-6B23AAD9CBAE}" type="parTrans" cxnId="{107925D8-FAA3-4C0F-9342-08631A77DE57}">
      <dgm:prSet/>
      <dgm:spPr/>
      <dgm:t>
        <a:bodyPr/>
        <a:lstStyle/>
        <a:p>
          <a:endParaRPr lang="ru-RU"/>
        </a:p>
      </dgm:t>
    </dgm:pt>
    <dgm:pt modelId="{2DE06967-FF28-4476-9AAC-3C0B646C8E18}" type="sibTrans" cxnId="{107925D8-FAA3-4C0F-9342-08631A77DE57}">
      <dgm:prSet/>
      <dgm:spPr/>
      <dgm:t>
        <a:bodyPr/>
        <a:lstStyle/>
        <a:p>
          <a:endParaRPr lang="ru-RU"/>
        </a:p>
      </dgm:t>
    </dgm:pt>
    <dgm:pt modelId="{C0091DE6-BBE2-4B74-8380-47EB1DFBD32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Лиса- носитель бешенства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F041C1A2-5184-4FE3-AA7C-D1A542A1F984}" type="parTrans" cxnId="{1944C88C-2688-48F5-9C26-A14597E50330}">
      <dgm:prSet/>
      <dgm:spPr/>
      <dgm:t>
        <a:bodyPr/>
        <a:lstStyle/>
        <a:p>
          <a:endParaRPr lang="ru-RU"/>
        </a:p>
      </dgm:t>
    </dgm:pt>
    <dgm:pt modelId="{B950CAEA-2833-41FA-8AFC-1BB45539EF9F}" type="sibTrans" cxnId="{1944C88C-2688-48F5-9C26-A14597E50330}">
      <dgm:prSet/>
      <dgm:spPr/>
      <dgm:t>
        <a:bodyPr/>
        <a:lstStyle/>
        <a:p>
          <a:endParaRPr lang="ru-RU"/>
        </a:p>
      </dgm:t>
    </dgm:pt>
    <dgm:pt modelId="{AEEB5574-9BC4-4BCD-8C70-3695F7048F6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Что означает лиса в деревне?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0F55B98D-BCEE-45EB-83B7-914E21975A4D}" type="parTrans" cxnId="{6092518A-180F-4CAF-AEFC-4DC1EFC941DA}">
      <dgm:prSet/>
      <dgm:spPr/>
      <dgm:t>
        <a:bodyPr/>
        <a:lstStyle/>
        <a:p>
          <a:endParaRPr lang="ru-RU"/>
        </a:p>
      </dgm:t>
    </dgm:pt>
    <dgm:pt modelId="{35DCCDA0-DD6D-409A-BE04-9E2B8B25E2E8}" type="sibTrans" cxnId="{6092518A-180F-4CAF-AEFC-4DC1EFC941DA}">
      <dgm:prSet/>
      <dgm:spPr/>
      <dgm:t>
        <a:bodyPr/>
        <a:lstStyle/>
        <a:p>
          <a:endParaRPr lang="ru-RU"/>
        </a:p>
      </dgm:t>
    </dgm:pt>
    <dgm:pt modelId="{44F9E9E2-FC48-474D-9C55-A33B40E8B7E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Всемирный день борьбы с бешенством 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 action="ppaction://hlinksldjump"/>
          </dgm14:cNvPr>
        </a:ext>
      </dgm:extLst>
    </dgm:pt>
    <dgm:pt modelId="{0443B037-78F9-4639-A332-A4572F0C3226}" type="parTrans" cxnId="{47613732-33ED-413F-BD8E-C5536BD9D2A1}">
      <dgm:prSet/>
      <dgm:spPr/>
      <dgm:t>
        <a:bodyPr/>
        <a:lstStyle/>
        <a:p>
          <a:endParaRPr lang="ru-RU"/>
        </a:p>
      </dgm:t>
    </dgm:pt>
    <dgm:pt modelId="{D6C9B922-50DE-4FDD-8B41-E204C61EF31E}" type="sibTrans" cxnId="{47613732-33ED-413F-BD8E-C5536BD9D2A1}">
      <dgm:prSet/>
      <dgm:spPr/>
      <dgm:t>
        <a:bodyPr/>
        <a:lstStyle/>
        <a:p>
          <a:endParaRPr lang="ru-RU"/>
        </a:p>
      </dgm:t>
    </dgm:pt>
    <dgm:pt modelId="{3C333257-67B7-430D-AD96-275E731394B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Болезнь бешенство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 action="ppaction://hlinksldjump"/>
          </dgm14:cNvPr>
        </a:ext>
      </dgm:extLst>
    </dgm:pt>
    <dgm:pt modelId="{3BC318D8-76A7-4648-9139-F584A89461BC}" type="parTrans" cxnId="{324DE236-5FAF-4319-8D8F-BE6ECED7C16F}">
      <dgm:prSet/>
      <dgm:spPr/>
      <dgm:t>
        <a:bodyPr/>
        <a:lstStyle/>
        <a:p>
          <a:endParaRPr lang="ru-RU"/>
        </a:p>
      </dgm:t>
    </dgm:pt>
    <dgm:pt modelId="{452F3E25-8871-4933-91AC-34406142277C}" type="sibTrans" cxnId="{324DE236-5FAF-4319-8D8F-BE6ECED7C16F}">
      <dgm:prSet/>
      <dgm:spPr/>
      <dgm:t>
        <a:bodyPr/>
        <a:lstStyle/>
        <a:p>
          <a:endParaRPr lang="ru-RU"/>
        </a:p>
      </dgm:t>
    </dgm:pt>
    <dgm:pt modelId="{93E69047-0023-41FB-B325-CD6E2C932F7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Если вас укусила лиса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 action="ppaction://hlinksldjump"/>
          </dgm14:cNvPr>
        </a:ext>
      </dgm:extLst>
    </dgm:pt>
    <dgm:pt modelId="{03F1CA09-AC12-41E6-800C-A0D41FC41765}" type="parTrans" cxnId="{8B8D3A05-6671-483C-AB52-6EC71CAB04FA}">
      <dgm:prSet/>
      <dgm:spPr/>
      <dgm:t>
        <a:bodyPr/>
        <a:lstStyle/>
        <a:p>
          <a:endParaRPr lang="ru-RU"/>
        </a:p>
      </dgm:t>
    </dgm:pt>
    <dgm:pt modelId="{995068E7-95FA-42B8-8336-5A022282DB0A}" type="sibTrans" cxnId="{8B8D3A05-6671-483C-AB52-6EC71CAB04FA}">
      <dgm:prSet/>
      <dgm:spPr/>
      <dgm:t>
        <a:bodyPr/>
        <a:lstStyle/>
        <a:p>
          <a:endParaRPr lang="ru-RU"/>
        </a:p>
      </dgm:t>
    </dgm:pt>
    <dgm:pt modelId="{8E4F579A-A8B3-46E8-930D-5F49DED5DD3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Литература</a:t>
          </a:r>
          <a:endParaRPr lang="ru-RU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 action="ppaction://hlinksldjump"/>
          </dgm14:cNvPr>
        </a:ext>
      </dgm:extLst>
    </dgm:pt>
    <dgm:pt modelId="{47220DEC-F4BB-460E-A106-9E00D112E040}" type="parTrans" cxnId="{F50ED900-8C36-4DAD-868B-77C5A51B2BCB}">
      <dgm:prSet/>
      <dgm:spPr/>
      <dgm:t>
        <a:bodyPr/>
        <a:lstStyle/>
        <a:p>
          <a:endParaRPr lang="ru-RU"/>
        </a:p>
      </dgm:t>
    </dgm:pt>
    <dgm:pt modelId="{61AE3809-F248-45BC-B3C2-52CC07526EB2}" type="sibTrans" cxnId="{F50ED900-8C36-4DAD-868B-77C5A51B2BCB}">
      <dgm:prSet/>
      <dgm:spPr/>
      <dgm:t>
        <a:bodyPr/>
        <a:lstStyle/>
        <a:p>
          <a:endParaRPr lang="ru-RU"/>
        </a:p>
      </dgm:t>
    </dgm:pt>
    <dgm:pt modelId="{9DFC6A1D-5A97-4ADB-882A-2D8FDC8134E7}" type="pres">
      <dgm:prSet presAssocID="{D33D5568-55E3-4182-BF26-283D694F297C}" presName="linearFlow" presStyleCnt="0">
        <dgm:presLayoutVars>
          <dgm:dir/>
          <dgm:resizeHandles val="exact"/>
        </dgm:presLayoutVars>
      </dgm:prSet>
      <dgm:spPr/>
    </dgm:pt>
    <dgm:pt modelId="{43C64209-8AC8-45E0-9CF6-CCE566BAD5B0}" type="pres">
      <dgm:prSet presAssocID="{16DD8540-B1BA-4B30-88D8-AE104284BF66}" presName="composite" presStyleCnt="0"/>
      <dgm:spPr/>
    </dgm:pt>
    <dgm:pt modelId="{05457B9E-23EB-4BED-8DD4-ECE240242E0E}" type="pres">
      <dgm:prSet presAssocID="{16DD8540-B1BA-4B30-88D8-AE104284BF66}" presName="imgShp" presStyleLbl="fgImgPlace1" presStyleIdx="0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21FAF140-B6D4-4769-A48B-557E7F4968E2}" type="pres">
      <dgm:prSet presAssocID="{16DD8540-B1BA-4B30-88D8-AE104284BF66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4E22A-D094-4DD1-9545-0F073A2AA67A}" type="pres">
      <dgm:prSet presAssocID="{C5890F4E-A22B-494A-9DDB-A4D51F76A531}" presName="spacing" presStyleCnt="0"/>
      <dgm:spPr/>
    </dgm:pt>
    <dgm:pt modelId="{8A3DB6E3-29C0-491B-8132-9AF7E70A5642}" type="pres">
      <dgm:prSet presAssocID="{52D8F8BB-8D04-41D0-8A2C-D26CB5B311DE}" presName="composite" presStyleCnt="0"/>
      <dgm:spPr/>
    </dgm:pt>
    <dgm:pt modelId="{46B6EF5C-AC1C-4DD1-872E-BC214D999125}" type="pres">
      <dgm:prSet presAssocID="{52D8F8BB-8D04-41D0-8A2C-D26CB5B311DE}" presName="imgShp" presStyleLbl="fgImgPlace1" presStyleIdx="1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E19954BB-C27F-4C5D-9D5D-4544E046B4CF}" type="pres">
      <dgm:prSet presAssocID="{52D8F8BB-8D04-41D0-8A2C-D26CB5B311DE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CF82B-D65A-4D4D-934B-68C24A3FBF1D}" type="pres">
      <dgm:prSet presAssocID="{DA97B18A-65D7-4E4B-9C61-944525486A1E}" presName="spacing" presStyleCnt="0"/>
      <dgm:spPr/>
    </dgm:pt>
    <dgm:pt modelId="{39F2E17C-FB77-435E-928C-4B47628FD03B}" type="pres">
      <dgm:prSet presAssocID="{776BAFFB-E74A-4A1B-8362-93CA74AE1667}" presName="composite" presStyleCnt="0"/>
      <dgm:spPr/>
    </dgm:pt>
    <dgm:pt modelId="{A7D77B65-E1B0-437F-A600-F5F7F3BDCCCB}" type="pres">
      <dgm:prSet presAssocID="{776BAFFB-E74A-4A1B-8362-93CA74AE1667}" presName="imgShp" presStyleLbl="fgImgPlace1" presStyleIdx="2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C23F7B12-5AC3-449C-AE4F-B07792BD2823}" type="pres">
      <dgm:prSet presAssocID="{776BAFFB-E74A-4A1B-8362-93CA74AE1667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C0BA4-3B37-4BA3-8B6A-CD4654750FBB}" type="pres">
      <dgm:prSet presAssocID="{A31C25CE-6D0B-4856-A599-E29552D8E148}" presName="spacing" presStyleCnt="0"/>
      <dgm:spPr/>
    </dgm:pt>
    <dgm:pt modelId="{6C9A694A-86B3-46FD-B95D-048F65FDF465}" type="pres">
      <dgm:prSet presAssocID="{0D03EBAC-37C2-4BC9-96BF-5A0BE872E5D3}" presName="composite" presStyleCnt="0"/>
      <dgm:spPr/>
    </dgm:pt>
    <dgm:pt modelId="{F2D4B55B-E605-44AA-9A84-C285DFC852AF}" type="pres">
      <dgm:prSet presAssocID="{0D03EBAC-37C2-4BC9-96BF-5A0BE872E5D3}" presName="imgShp" presStyleLbl="fgImgPlace1" presStyleIdx="3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3F3A14A5-9C02-4CD5-8799-7E669A38D100}" type="pres">
      <dgm:prSet presAssocID="{0D03EBAC-37C2-4BC9-96BF-5A0BE872E5D3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B998C-D9A7-4153-97CE-05651AF7EA7D}" type="pres">
      <dgm:prSet presAssocID="{0CD6FAAD-E297-4DBE-9781-C3D7FE7684B4}" presName="spacing" presStyleCnt="0"/>
      <dgm:spPr/>
    </dgm:pt>
    <dgm:pt modelId="{407A44D3-C4A3-4281-8470-C1676758A7F3}" type="pres">
      <dgm:prSet presAssocID="{650D959C-18D6-4582-8B32-EBEBCB843846}" presName="composite" presStyleCnt="0"/>
      <dgm:spPr/>
    </dgm:pt>
    <dgm:pt modelId="{AB6F131B-614E-4F83-8EB2-218ED7741572}" type="pres">
      <dgm:prSet presAssocID="{650D959C-18D6-4582-8B32-EBEBCB843846}" presName="imgShp" presStyleLbl="fgImgPlace1" presStyleIdx="4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F5AA6581-3A6C-47A7-B4C8-9F013A4D9E2B}" type="pres">
      <dgm:prSet presAssocID="{650D959C-18D6-4582-8B32-EBEBCB843846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0E47B-7068-47B0-B051-5339C7DBD787}" type="pres">
      <dgm:prSet presAssocID="{1BB1D654-77F1-4783-9DC0-2A850BC9B190}" presName="spacing" presStyleCnt="0"/>
      <dgm:spPr/>
    </dgm:pt>
    <dgm:pt modelId="{82013B2C-D318-4B15-8CD1-ACAE14C3E62A}" type="pres">
      <dgm:prSet presAssocID="{FA6BC71F-CE69-4C88-B417-46DCC907627B}" presName="composite" presStyleCnt="0"/>
      <dgm:spPr/>
    </dgm:pt>
    <dgm:pt modelId="{87F3E731-64DF-4C19-B229-ECE48C35B6EA}" type="pres">
      <dgm:prSet presAssocID="{FA6BC71F-CE69-4C88-B417-46DCC907627B}" presName="imgShp" presStyleLbl="fgImgPlace1" presStyleIdx="5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7E1AF92D-C04E-4112-9C3D-2562F394AEF9}" type="pres">
      <dgm:prSet presAssocID="{FA6BC71F-CE69-4C88-B417-46DCC907627B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61344-9105-44C9-A0C8-34F02EE308A0}" type="pres">
      <dgm:prSet presAssocID="{2DE06967-FF28-4476-9AAC-3C0B646C8E18}" presName="spacing" presStyleCnt="0"/>
      <dgm:spPr/>
    </dgm:pt>
    <dgm:pt modelId="{CB41C243-B704-43DB-AF83-FE943D1A6772}" type="pres">
      <dgm:prSet presAssocID="{C0091DE6-BBE2-4B74-8380-47EB1DFBD32F}" presName="composite" presStyleCnt="0"/>
      <dgm:spPr/>
    </dgm:pt>
    <dgm:pt modelId="{BE1A0E36-61D5-4646-A6EF-FEA98442937F}" type="pres">
      <dgm:prSet presAssocID="{C0091DE6-BBE2-4B74-8380-47EB1DFBD32F}" presName="imgShp" presStyleLbl="fgImgPlace1" presStyleIdx="6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FC7D58A2-9622-4889-82ED-8558F7A5A6E1}" type="pres">
      <dgm:prSet presAssocID="{C0091DE6-BBE2-4B74-8380-47EB1DFBD32F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5F9D3-F3EB-4920-9610-C05FDA3D6DEF}" type="pres">
      <dgm:prSet presAssocID="{B950CAEA-2833-41FA-8AFC-1BB45539EF9F}" presName="spacing" presStyleCnt="0"/>
      <dgm:spPr/>
    </dgm:pt>
    <dgm:pt modelId="{8C1A2BA2-7AA7-4D81-B265-0A3DB4A42D49}" type="pres">
      <dgm:prSet presAssocID="{AEEB5574-9BC4-4BCD-8C70-3695F7048F64}" presName="composite" presStyleCnt="0"/>
      <dgm:spPr/>
    </dgm:pt>
    <dgm:pt modelId="{BB326E7A-B49E-4A01-A317-1685B9FE3511}" type="pres">
      <dgm:prSet presAssocID="{AEEB5574-9BC4-4BCD-8C70-3695F7048F64}" presName="imgShp" presStyleLbl="fgImgPlace1" presStyleIdx="7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7977D5B4-666F-493F-8078-C5669C7845CF}" type="pres">
      <dgm:prSet presAssocID="{AEEB5574-9BC4-4BCD-8C70-3695F7048F64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F547D-F5EB-42F4-8E18-6D146914BF9D}" type="pres">
      <dgm:prSet presAssocID="{35DCCDA0-DD6D-409A-BE04-9E2B8B25E2E8}" presName="spacing" presStyleCnt="0"/>
      <dgm:spPr/>
    </dgm:pt>
    <dgm:pt modelId="{D7A42420-7C91-4EF0-BB30-0F1090A5C2BE}" type="pres">
      <dgm:prSet presAssocID="{3C333257-67B7-430D-AD96-275E731394BF}" presName="composite" presStyleCnt="0"/>
      <dgm:spPr/>
    </dgm:pt>
    <dgm:pt modelId="{9801453A-5CA5-4470-A2F4-919FB2B70A1E}" type="pres">
      <dgm:prSet presAssocID="{3C333257-67B7-430D-AD96-275E731394BF}" presName="imgShp" presStyleLbl="fgImgPlace1" presStyleIdx="8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7A03C5A9-050E-4D81-9BD1-82D91AE5D06B}" type="pres">
      <dgm:prSet presAssocID="{3C333257-67B7-430D-AD96-275E731394BF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1CB6D-5ECD-4027-9AB6-96CC2C23B71D}" type="pres">
      <dgm:prSet presAssocID="{452F3E25-8871-4933-91AC-34406142277C}" presName="spacing" presStyleCnt="0"/>
      <dgm:spPr/>
    </dgm:pt>
    <dgm:pt modelId="{0CBABB65-A23C-41C7-BA3E-C2927DD8D802}" type="pres">
      <dgm:prSet presAssocID="{44F9E9E2-FC48-474D-9C55-A33B40E8B7ED}" presName="composite" presStyleCnt="0"/>
      <dgm:spPr/>
    </dgm:pt>
    <dgm:pt modelId="{FBE32CF2-56E9-4A9A-B11D-4011A2D5A394}" type="pres">
      <dgm:prSet presAssocID="{44F9E9E2-FC48-474D-9C55-A33B40E8B7ED}" presName="imgShp" presStyleLbl="fgImgPlace1" presStyleIdx="9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211EAE91-98BF-407F-8B2D-D88B09D9D7C4}" type="pres">
      <dgm:prSet presAssocID="{44F9E9E2-FC48-474D-9C55-A33B40E8B7ED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0C8DF-0127-42D7-927E-82B07A592AAC}" type="pres">
      <dgm:prSet presAssocID="{D6C9B922-50DE-4FDD-8B41-E204C61EF31E}" presName="spacing" presStyleCnt="0"/>
      <dgm:spPr/>
    </dgm:pt>
    <dgm:pt modelId="{BC68D36C-EFAE-4178-9858-D62CFC513B19}" type="pres">
      <dgm:prSet presAssocID="{93E69047-0023-41FB-B325-CD6E2C932F73}" presName="composite" presStyleCnt="0"/>
      <dgm:spPr/>
    </dgm:pt>
    <dgm:pt modelId="{AA21949A-D0E2-4DE2-AB04-A648E6078817}" type="pres">
      <dgm:prSet presAssocID="{93E69047-0023-41FB-B325-CD6E2C932F73}" presName="imgShp" presStyleLbl="fgImgPlace1" presStyleIdx="10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37AFA12C-8F5F-4D03-B3B5-7E5A44B3D3E4}" type="pres">
      <dgm:prSet presAssocID="{93E69047-0023-41FB-B325-CD6E2C932F73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722D6-306C-44CE-A8B4-468691D97495}" type="pres">
      <dgm:prSet presAssocID="{995068E7-95FA-42B8-8336-5A022282DB0A}" presName="spacing" presStyleCnt="0"/>
      <dgm:spPr/>
    </dgm:pt>
    <dgm:pt modelId="{81630974-C65E-4C11-B4D1-68C793D3A861}" type="pres">
      <dgm:prSet presAssocID="{8E4F579A-A8B3-46E8-930D-5F49DED5DD3F}" presName="composite" presStyleCnt="0"/>
      <dgm:spPr/>
    </dgm:pt>
    <dgm:pt modelId="{65F581FD-AE47-405F-A729-0C0735AA4A3F}" type="pres">
      <dgm:prSet presAssocID="{8E4F579A-A8B3-46E8-930D-5F49DED5DD3F}" presName="imgShp" presStyleLbl="fgImgPlace1" presStyleIdx="11" presStyleCnt="12"/>
      <dgm:spPr>
        <a:blipFill rotWithShape="0">
          <a:blip xmlns:r="http://schemas.openxmlformats.org/officeDocument/2006/relationships" r:embed="rId13"/>
          <a:stretch>
            <a:fillRect/>
          </a:stretch>
        </a:blipFill>
      </dgm:spPr>
    </dgm:pt>
    <dgm:pt modelId="{CA0488E2-8251-4FEB-AD3D-6E36ACE11A08}" type="pres">
      <dgm:prSet presAssocID="{8E4F579A-A8B3-46E8-930D-5F49DED5DD3F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9C70C-BED5-4410-82AF-5F9879F537AB}" type="presOf" srcId="{AEEB5574-9BC4-4BCD-8C70-3695F7048F64}" destId="{7977D5B4-666F-493F-8078-C5669C7845CF}" srcOrd="0" destOrd="0" presId="urn:microsoft.com/office/officeart/2005/8/layout/vList3#1"/>
    <dgm:cxn modelId="{7DC43D9E-F6DD-42B5-9D6B-E326579BD81F}" srcId="{D33D5568-55E3-4182-BF26-283D694F297C}" destId="{650D959C-18D6-4582-8B32-EBEBCB843846}" srcOrd="4" destOrd="0" parTransId="{32DA5C34-75F9-4395-974D-76822A558B3A}" sibTransId="{1BB1D654-77F1-4783-9DC0-2A850BC9B190}"/>
    <dgm:cxn modelId="{034BE109-AF30-4B61-867B-E4880785D92B}" type="presOf" srcId="{93E69047-0023-41FB-B325-CD6E2C932F73}" destId="{37AFA12C-8F5F-4D03-B3B5-7E5A44B3D3E4}" srcOrd="0" destOrd="0" presId="urn:microsoft.com/office/officeart/2005/8/layout/vList3#1"/>
    <dgm:cxn modelId="{1944C88C-2688-48F5-9C26-A14597E50330}" srcId="{D33D5568-55E3-4182-BF26-283D694F297C}" destId="{C0091DE6-BBE2-4B74-8380-47EB1DFBD32F}" srcOrd="6" destOrd="0" parTransId="{F041C1A2-5184-4FE3-AA7C-D1A542A1F984}" sibTransId="{B950CAEA-2833-41FA-8AFC-1BB45539EF9F}"/>
    <dgm:cxn modelId="{0CB4C102-506F-4253-8DDE-0E73FD103C79}" type="presOf" srcId="{FA6BC71F-CE69-4C88-B417-46DCC907627B}" destId="{7E1AF92D-C04E-4112-9C3D-2562F394AEF9}" srcOrd="0" destOrd="0" presId="urn:microsoft.com/office/officeart/2005/8/layout/vList3#1"/>
    <dgm:cxn modelId="{324DE236-5FAF-4319-8D8F-BE6ECED7C16F}" srcId="{D33D5568-55E3-4182-BF26-283D694F297C}" destId="{3C333257-67B7-430D-AD96-275E731394BF}" srcOrd="8" destOrd="0" parTransId="{3BC318D8-76A7-4648-9139-F584A89461BC}" sibTransId="{452F3E25-8871-4933-91AC-34406142277C}"/>
    <dgm:cxn modelId="{9B9001E3-E019-4BB9-955B-96FFB3B03362}" type="presOf" srcId="{0D03EBAC-37C2-4BC9-96BF-5A0BE872E5D3}" destId="{3F3A14A5-9C02-4CD5-8799-7E669A38D100}" srcOrd="0" destOrd="0" presId="urn:microsoft.com/office/officeart/2005/8/layout/vList3#1"/>
    <dgm:cxn modelId="{E92ACEEC-1B21-447A-9D1F-472DC057C8B9}" type="presOf" srcId="{D33D5568-55E3-4182-BF26-283D694F297C}" destId="{9DFC6A1D-5A97-4ADB-882A-2D8FDC8134E7}" srcOrd="0" destOrd="0" presId="urn:microsoft.com/office/officeart/2005/8/layout/vList3#1"/>
    <dgm:cxn modelId="{47613732-33ED-413F-BD8E-C5536BD9D2A1}" srcId="{D33D5568-55E3-4182-BF26-283D694F297C}" destId="{44F9E9E2-FC48-474D-9C55-A33B40E8B7ED}" srcOrd="9" destOrd="0" parTransId="{0443B037-78F9-4639-A332-A4572F0C3226}" sibTransId="{D6C9B922-50DE-4FDD-8B41-E204C61EF31E}"/>
    <dgm:cxn modelId="{C5E1812C-6CC5-403A-B6B5-6B076DDB7755}" srcId="{D33D5568-55E3-4182-BF26-283D694F297C}" destId="{52D8F8BB-8D04-41D0-8A2C-D26CB5B311DE}" srcOrd="1" destOrd="0" parTransId="{95D57474-173F-4B9C-A66D-2971CDD6B3BC}" sibTransId="{DA97B18A-65D7-4E4B-9C61-944525486A1E}"/>
    <dgm:cxn modelId="{3DD348A2-52D3-4EDE-9058-8691A9233F46}" type="presOf" srcId="{44F9E9E2-FC48-474D-9C55-A33B40E8B7ED}" destId="{211EAE91-98BF-407F-8B2D-D88B09D9D7C4}" srcOrd="0" destOrd="0" presId="urn:microsoft.com/office/officeart/2005/8/layout/vList3#1"/>
    <dgm:cxn modelId="{874FA9EA-29BD-4279-BC4E-07B4B4CF2537}" type="presOf" srcId="{650D959C-18D6-4582-8B32-EBEBCB843846}" destId="{F5AA6581-3A6C-47A7-B4C8-9F013A4D9E2B}" srcOrd="0" destOrd="0" presId="urn:microsoft.com/office/officeart/2005/8/layout/vList3#1"/>
    <dgm:cxn modelId="{8B8D3A05-6671-483C-AB52-6EC71CAB04FA}" srcId="{D33D5568-55E3-4182-BF26-283D694F297C}" destId="{93E69047-0023-41FB-B325-CD6E2C932F73}" srcOrd="10" destOrd="0" parTransId="{03F1CA09-AC12-41E6-800C-A0D41FC41765}" sibTransId="{995068E7-95FA-42B8-8336-5A022282DB0A}"/>
    <dgm:cxn modelId="{6092518A-180F-4CAF-AEFC-4DC1EFC941DA}" srcId="{D33D5568-55E3-4182-BF26-283D694F297C}" destId="{AEEB5574-9BC4-4BCD-8C70-3695F7048F64}" srcOrd="7" destOrd="0" parTransId="{0F55B98D-BCEE-45EB-83B7-914E21975A4D}" sibTransId="{35DCCDA0-DD6D-409A-BE04-9E2B8B25E2E8}"/>
    <dgm:cxn modelId="{D23ED035-3540-442D-A6DA-D82ED56940B3}" srcId="{D33D5568-55E3-4182-BF26-283D694F297C}" destId="{16DD8540-B1BA-4B30-88D8-AE104284BF66}" srcOrd="0" destOrd="0" parTransId="{4BA60A97-E801-4F2B-9BC3-A60B797296F9}" sibTransId="{C5890F4E-A22B-494A-9DDB-A4D51F76A531}"/>
    <dgm:cxn modelId="{031108D7-DF2A-4D67-91A7-0BB1EA5922FF}" srcId="{D33D5568-55E3-4182-BF26-283D694F297C}" destId="{0D03EBAC-37C2-4BC9-96BF-5A0BE872E5D3}" srcOrd="3" destOrd="0" parTransId="{08348309-859F-4646-A447-36BB56D3604E}" sibTransId="{0CD6FAAD-E297-4DBE-9781-C3D7FE7684B4}"/>
    <dgm:cxn modelId="{CB553F0E-5849-48AE-9A18-F722C50E605F}" type="presOf" srcId="{52D8F8BB-8D04-41D0-8A2C-D26CB5B311DE}" destId="{E19954BB-C27F-4C5D-9D5D-4544E046B4CF}" srcOrd="0" destOrd="0" presId="urn:microsoft.com/office/officeart/2005/8/layout/vList3#1"/>
    <dgm:cxn modelId="{87F3DE63-93DD-4961-9F4D-2563894BC072}" type="presOf" srcId="{C0091DE6-BBE2-4B74-8380-47EB1DFBD32F}" destId="{FC7D58A2-9622-4889-82ED-8558F7A5A6E1}" srcOrd="0" destOrd="0" presId="urn:microsoft.com/office/officeart/2005/8/layout/vList3#1"/>
    <dgm:cxn modelId="{166EB868-7A46-4A7D-8AA0-E22418156DA2}" type="presOf" srcId="{776BAFFB-E74A-4A1B-8362-93CA74AE1667}" destId="{C23F7B12-5AC3-449C-AE4F-B07792BD2823}" srcOrd="0" destOrd="0" presId="urn:microsoft.com/office/officeart/2005/8/layout/vList3#1"/>
    <dgm:cxn modelId="{F50ED900-8C36-4DAD-868B-77C5A51B2BCB}" srcId="{D33D5568-55E3-4182-BF26-283D694F297C}" destId="{8E4F579A-A8B3-46E8-930D-5F49DED5DD3F}" srcOrd="11" destOrd="0" parTransId="{47220DEC-F4BB-460E-A106-9E00D112E040}" sibTransId="{61AE3809-F248-45BC-B3C2-52CC07526EB2}"/>
    <dgm:cxn modelId="{F7C48ABD-7347-4DF8-A222-6BFF0B93B76C}" type="presOf" srcId="{16DD8540-B1BA-4B30-88D8-AE104284BF66}" destId="{21FAF140-B6D4-4769-A48B-557E7F4968E2}" srcOrd="0" destOrd="0" presId="urn:microsoft.com/office/officeart/2005/8/layout/vList3#1"/>
    <dgm:cxn modelId="{6B296517-43F7-43B8-AD94-0B0D70427547}" type="presOf" srcId="{8E4F579A-A8B3-46E8-930D-5F49DED5DD3F}" destId="{CA0488E2-8251-4FEB-AD3D-6E36ACE11A08}" srcOrd="0" destOrd="0" presId="urn:microsoft.com/office/officeart/2005/8/layout/vList3#1"/>
    <dgm:cxn modelId="{62F36DAF-0110-4957-9357-5525CD0DBABE}" type="presOf" srcId="{3C333257-67B7-430D-AD96-275E731394BF}" destId="{7A03C5A9-050E-4D81-9BD1-82D91AE5D06B}" srcOrd="0" destOrd="0" presId="urn:microsoft.com/office/officeart/2005/8/layout/vList3#1"/>
    <dgm:cxn modelId="{7FB614F8-83EF-483B-9457-51AAAC320E71}" srcId="{D33D5568-55E3-4182-BF26-283D694F297C}" destId="{776BAFFB-E74A-4A1B-8362-93CA74AE1667}" srcOrd="2" destOrd="0" parTransId="{E6784FDA-4716-464B-80A9-8AE7BCD5E34A}" sibTransId="{A31C25CE-6D0B-4856-A599-E29552D8E148}"/>
    <dgm:cxn modelId="{107925D8-FAA3-4C0F-9342-08631A77DE57}" srcId="{D33D5568-55E3-4182-BF26-283D694F297C}" destId="{FA6BC71F-CE69-4C88-B417-46DCC907627B}" srcOrd="5" destOrd="0" parTransId="{0D5CAC4A-9954-4321-9299-6B23AAD9CBAE}" sibTransId="{2DE06967-FF28-4476-9AAC-3C0B646C8E18}"/>
    <dgm:cxn modelId="{35BAC622-8FC3-4B8D-8936-78780590F2C5}" type="presParOf" srcId="{9DFC6A1D-5A97-4ADB-882A-2D8FDC8134E7}" destId="{43C64209-8AC8-45E0-9CF6-CCE566BAD5B0}" srcOrd="0" destOrd="0" presId="urn:microsoft.com/office/officeart/2005/8/layout/vList3#1"/>
    <dgm:cxn modelId="{30B87B6E-BE35-4BD7-B635-255845B3B66A}" type="presParOf" srcId="{43C64209-8AC8-45E0-9CF6-CCE566BAD5B0}" destId="{05457B9E-23EB-4BED-8DD4-ECE240242E0E}" srcOrd="0" destOrd="0" presId="urn:microsoft.com/office/officeart/2005/8/layout/vList3#1"/>
    <dgm:cxn modelId="{121F0C3D-9969-454D-AE0B-6C012B62FA7D}" type="presParOf" srcId="{43C64209-8AC8-45E0-9CF6-CCE566BAD5B0}" destId="{21FAF140-B6D4-4769-A48B-557E7F4968E2}" srcOrd="1" destOrd="0" presId="urn:microsoft.com/office/officeart/2005/8/layout/vList3#1"/>
    <dgm:cxn modelId="{8B1DA09F-E92E-44A2-8E31-79C9360880C5}" type="presParOf" srcId="{9DFC6A1D-5A97-4ADB-882A-2D8FDC8134E7}" destId="{B4E4E22A-D094-4DD1-9545-0F073A2AA67A}" srcOrd="1" destOrd="0" presId="urn:microsoft.com/office/officeart/2005/8/layout/vList3#1"/>
    <dgm:cxn modelId="{E887B6CE-8D6F-49E3-87B5-47FFB51792FF}" type="presParOf" srcId="{9DFC6A1D-5A97-4ADB-882A-2D8FDC8134E7}" destId="{8A3DB6E3-29C0-491B-8132-9AF7E70A5642}" srcOrd="2" destOrd="0" presId="urn:microsoft.com/office/officeart/2005/8/layout/vList3#1"/>
    <dgm:cxn modelId="{282C937A-34D0-44B7-924C-5E3C8A1694C2}" type="presParOf" srcId="{8A3DB6E3-29C0-491B-8132-9AF7E70A5642}" destId="{46B6EF5C-AC1C-4DD1-872E-BC214D999125}" srcOrd="0" destOrd="0" presId="urn:microsoft.com/office/officeart/2005/8/layout/vList3#1"/>
    <dgm:cxn modelId="{7FDE3138-E1C0-4835-9EF7-57B667DE2930}" type="presParOf" srcId="{8A3DB6E3-29C0-491B-8132-9AF7E70A5642}" destId="{E19954BB-C27F-4C5D-9D5D-4544E046B4CF}" srcOrd="1" destOrd="0" presId="urn:microsoft.com/office/officeart/2005/8/layout/vList3#1"/>
    <dgm:cxn modelId="{A6165142-B9E7-43F8-A57B-2C7AEAA5DCE0}" type="presParOf" srcId="{9DFC6A1D-5A97-4ADB-882A-2D8FDC8134E7}" destId="{717CF82B-D65A-4D4D-934B-68C24A3FBF1D}" srcOrd="3" destOrd="0" presId="urn:microsoft.com/office/officeart/2005/8/layout/vList3#1"/>
    <dgm:cxn modelId="{EEFF1DCC-FB1E-4E21-8CB1-F0F4360C606D}" type="presParOf" srcId="{9DFC6A1D-5A97-4ADB-882A-2D8FDC8134E7}" destId="{39F2E17C-FB77-435E-928C-4B47628FD03B}" srcOrd="4" destOrd="0" presId="urn:microsoft.com/office/officeart/2005/8/layout/vList3#1"/>
    <dgm:cxn modelId="{F1967655-706F-4131-AA71-5F6E5CBA2669}" type="presParOf" srcId="{39F2E17C-FB77-435E-928C-4B47628FD03B}" destId="{A7D77B65-E1B0-437F-A600-F5F7F3BDCCCB}" srcOrd="0" destOrd="0" presId="urn:microsoft.com/office/officeart/2005/8/layout/vList3#1"/>
    <dgm:cxn modelId="{688C8B78-5323-4337-91D5-952A88154332}" type="presParOf" srcId="{39F2E17C-FB77-435E-928C-4B47628FD03B}" destId="{C23F7B12-5AC3-449C-AE4F-B07792BD2823}" srcOrd="1" destOrd="0" presId="urn:microsoft.com/office/officeart/2005/8/layout/vList3#1"/>
    <dgm:cxn modelId="{638E5383-F888-4F13-9324-66C7BF3F7B4D}" type="presParOf" srcId="{9DFC6A1D-5A97-4ADB-882A-2D8FDC8134E7}" destId="{AFEC0BA4-3B37-4BA3-8B6A-CD4654750FBB}" srcOrd="5" destOrd="0" presId="urn:microsoft.com/office/officeart/2005/8/layout/vList3#1"/>
    <dgm:cxn modelId="{BAC97F27-AF89-45BB-A986-927EB06F1CFB}" type="presParOf" srcId="{9DFC6A1D-5A97-4ADB-882A-2D8FDC8134E7}" destId="{6C9A694A-86B3-46FD-B95D-048F65FDF465}" srcOrd="6" destOrd="0" presId="urn:microsoft.com/office/officeart/2005/8/layout/vList3#1"/>
    <dgm:cxn modelId="{CA0F1841-F0A3-4368-9A31-772919A9D188}" type="presParOf" srcId="{6C9A694A-86B3-46FD-B95D-048F65FDF465}" destId="{F2D4B55B-E605-44AA-9A84-C285DFC852AF}" srcOrd="0" destOrd="0" presId="urn:microsoft.com/office/officeart/2005/8/layout/vList3#1"/>
    <dgm:cxn modelId="{A5E77AA3-429D-4FE0-A033-15E733D298E0}" type="presParOf" srcId="{6C9A694A-86B3-46FD-B95D-048F65FDF465}" destId="{3F3A14A5-9C02-4CD5-8799-7E669A38D100}" srcOrd="1" destOrd="0" presId="urn:microsoft.com/office/officeart/2005/8/layout/vList3#1"/>
    <dgm:cxn modelId="{43E6F3D2-07C1-40B3-9C26-59F604A27D0F}" type="presParOf" srcId="{9DFC6A1D-5A97-4ADB-882A-2D8FDC8134E7}" destId="{F8AB998C-D9A7-4153-97CE-05651AF7EA7D}" srcOrd="7" destOrd="0" presId="urn:microsoft.com/office/officeart/2005/8/layout/vList3#1"/>
    <dgm:cxn modelId="{BD587844-8708-47EA-8F90-CFED2C569648}" type="presParOf" srcId="{9DFC6A1D-5A97-4ADB-882A-2D8FDC8134E7}" destId="{407A44D3-C4A3-4281-8470-C1676758A7F3}" srcOrd="8" destOrd="0" presId="urn:microsoft.com/office/officeart/2005/8/layout/vList3#1"/>
    <dgm:cxn modelId="{BB450FA4-E716-468F-B626-148931D43A85}" type="presParOf" srcId="{407A44D3-C4A3-4281-8470-C1676758A7F3}" destId="{AB6F131B-614E-4F83-8EB2-218ED7741572}" srcOrd="0" destOrd="0" presId="urn:microsoft.com/office/officeart/2005/8/layout/vList3#1"/>
    <dgm:cxn modelId="{F77A47CA-0676-44A1-B697-B4564DF030B5}" type="presParOf" srcId="{407A44D3-C4A3-4281-8470-C1676758A7F3}" destId="{F5AA6581-3A6C-47A7-B4C8-9F013A4D9E2B}" srcOrd="1" destOrd="0" presId="urn:microsoft.com/office/officeart/2005/8/layout/vList3#1"/>
    <dgm:cxn modelId="{4FFF6809-BE68-4950-9D47-F6291D06198A}" type="presParOf" srcId="{9DFC6A1D-5A97-4ADB-882A-2D8FDC8134E7}" destId="{E7C0E47B-7068-47B0-B051-5339C7DBD787}" srcOrd="9" destOrd="0" presId="urn:microsoft.com/office/officeart/2005/8/layout/vList3#1"/>
    <dgm:cxn modelId="{01A4EA4C-4A17-44F6-B0E1-4451902F48E9}" type="presParOf" srcId="{9DFC6A1D-5A97-4ADB-882A-2D8FDC8134E7}" destId="{82013B2C-D318-4B15-8CD1-ACAE14C3E62A}" srcOrd="10" destOrd="0" presId="urn:microsoft.com/office/officeart/2005/8/layout/vList3#1"/>
    <dgm:cxn modelId="{64E5A51B-736D-40D6-813A-B704C29188DD}" type="presParOf" srcId="{82013B2C-D318-4B15-8CD1-ACAE14C3E62A}" destId="{87F3E731-64DF-4C19-B229-ECE48C35B6EA}" srcOrd="0" destOrd="0" presId="urn:microsoft.com/office/officeart/2005/8/layout/vList3#1"/>
    <dgm:cxn modelId="{1823C0F3-613E-475F-9EC5-01425798A49A}" type="presParOf" srcId="{82013B2C-D318-4B15-8CD1-ACAE14C3E62A}" destId="{7E1AF92D-C04E-4112-9C3D-2562F394AEF9}" srcOrd="1" destOrd="0" presId="urn:microsoft.com/office/officeart/2005/8/layout/vList3#1"/>
    <dgm:cxn modelId="{DBE99CD2-CC13-4A44-8B8E-09BA8FB5F27B}" type="presParOf" srcId="{9DFC6A1D-5A97-4ADB-882A-2D8FDC8134E7}" destId="{0B961344-9105-44C9-A0C8-34F02EE308A0}" srcOrd="11" destOrd="0" presId="urn:microsoft.com/office/officeart/2005/8/layout/vList3#1"/>
    <dgm:cxn modelId="{FBBD3A18-F9C5-4BC4-BAE7-9DBD5293BE2D}" type="presParOf" srcId="{9DFC6A1D-5A97-4ADB-882A-2D8FDC8134E7}" destId="{CB41C243-B704-43DB-AF83-FE943D1A6772}" srcOrd="12" destOrd="0" presId="urn:microsoft.com/office/officeart/2005/8/layout/vList3#1"/>
    <dgm:cxn modelId="{B38FFE72-6750-453D-BFCD-053C02C85CD2}" type="presParOf" srcId="{CB41C243-B704-43DB-AF83-FE943D1A6772}" destId="{BE1A0E36-61D5-4646-A6EF-FEA98442937F}" srcOrd="0" destOrd="0" presId="urn:microsoft.com/office/officeart/2005/8/layout/vList3#1"/>
    <dgm:cxn modelId="{520BEFA6-2F78-4074-BEEA-40932AC427CA}" type="presParOf" srcId="{CB41C243-B704-43DB-AF83-FE943D1A6772}" destId="{FC7D58A2-9622-4889-82ED-8558F7A5A6E1}" srcOrd="1" destOrd="0" presId="urn:microsoft.com/office/officeart/2005/8/layout/vList3#1"/>
    <dgm:cxn modelId="{35FB8950-FB9C-4F79-8C69-D1021945771B}" type="presParOf" srcId="{9DFC6A1D-5A97-4ADB-882A-2D8FDC8134E7}" destId="{1BB5F9D3-F3EB-4920-9610-C05FDA3D6DEF}" srcOrd="13" destOrd="0" presId="urn:microsoft.com/office/officeart/2005/8/layout/vList3#1"/>
    <dgm:cxn modelId="{D30F4564-1153-4105-9762-77BAB1F635FB}" type="presParOf" srcId="{9DFC6A1D-5A97-4ADB-882A-2D8FDC8134E7}" destId="{8C1A2BA2-7AA7-4D81-B265-0A3DB4A42D49}" srcOrd="14" destOrd="0" presId="urn:microsoft.com/office/officeart/2005/8/layout/vList3#1"/>
    <dgm:cxn modelId="{AEFC84E0-0183-4913-8198-09DAB421E396}" type="presParOf" srcId="{8C1A2BA2-7AA7-4D81-B265-0A3DB4A42D49}" destId="{BB326E7A-B49E-4A01-A317-1685B9FE3511}" srcOrd="0" destOrd="0" presId="urn:microsoft.com/office/officeart/2005/8/layout/vList3#1"/>
    <dgm:cxn modelId="{9EC0E56B-D849-4036-9207-96DF0AD80549}" type="presParOf" srcId="{8C1A2BA2-7AA7-4D81-B265-0A3DB4A42D49}" destId="{7977D5B4-666F-493F-8078-C5669C7845CF}" srcOrd="1" destOrd="0" presId="urn:microsoft.com/office/officeart/2005/8/layout/vList3#1"/>
    <dgm:cxn modelId="{DF845396-BB5A-4A61-AA07-5D140C0C4ADD}" type="presParOf" srcId="{9DFC6A1D-5A97-4ADB-882A-2D8FDC8134E7}" destId="{F02F547D-F5EB-42F4-8E18-6D146914BF9D}" srcOrd="15" destOrd="0" presId="urn:microsoft.com/office/officeart/2005/8/layout/vList3#1"/>
    <dgm:cxn modelId="{07CD1C39-8111-4901-8934-B74954B2D89E}" type="presParOf" srcId="{9DFC6A1D-5A97-4ADB-882A-2D8FDC8134E7}" destId="{D7A42420-7C91-4EF0-BB30-0F1090A5C2BE}" srcOrd="16" destOrd="0" presId="urn:microsoft.com/office/officeart/2005/8/layout/vList3#1"/>
    <dgm:cxn modelId="{22A03157-6F07-4627-A394-6703C2B6F0A0}" type="presParOf" srcId="{D7A42420-7C91-4EF0-BB30-0F1090A5C2BE}" destId="{9801453A-5CA5-4470-A2F4-919FB2B70A1E}" srcOrd="0" destOrd="0" presId="urn:microsoft.com/office/officeart/2005/8/layout/vList3#1"/>
    <dgm:cxn modelId="{7C663580-6A9D-4F76-A094-A77EDE265B4D}" type="presParOf" srcId="{D7A42420-7C91-4EF0-BB30-0F1090A5C2BE}" destId="{7A03C5A9-050E-4D81-9BD1-82D91AE5D06B}" srcOrd="1" destOrd="0" presId="urn:microsoft.com/office/officeart/2005/8/layout/vList3#1"/>
    <dgm:cxn modelId="{44300683-453D-4DE8-9902-8418F32D88B6}" type="presParOf" srcId="{9DFC6A1D-5A97-4ADB-882A-2D8FDC8134E7}" destId="{EB71CB6D-5ECD-4027-9AB6-96CC2C23B71D}" srcOrd="17" destOrd="0" presId="urn:microsoft.com/office/officeart/2005/8/layout/vList3#1"/>
    <dgm:cxn modelId="{D850E321-9BD6-4BA8-92D4-543DE1DD70BA}" type="presParOf" srcId="{9DFC6A1D-5A97-4ADB-882A-2D8FDC8134E7}" destId="{0CBABB65-A23C-41C7-BA3E-C2927DD8D802}" srcOrd="18" destOrd="0" presId="urn:microsoft.com/office/officeart/2005/8/layout/vList3#1"/>
    <dgm:cxn modelId="{F28464F9-91F5-4D99-931A-746A335BFC84}" type="presParOf" srcId="{0CBABB65-A23C-41C7-BA3E-C2927DD8D802}" destId="{FBE32CF2-56E9-4A9A-B11D-4011A2D5A394}" srcOrd="0" destOrd="0" presId="urn:microsoft.com/office/officeart/2005/8/layout/vList3#1"/>
    <dgm:cxn modelId="{0C03BF2F-EA4F-49EA-B0B8-7FF55D5B240F}" type="presParOf" srcId="{0CBABB65-A23C-41C7-BA3E-C2927DD8D802}" destId="{211EAE91-98BF-407F-8B2D-D88B09D9D7C4}" srcOrd="1" destOrd="0" presId="urn:microsoft.com/office/officeart/2005/8/layout/vList3#1"/>
    <dgm:cxn modelId="{819FB330-721B-47C6-8343-3FFA6FE2C903}" type="presParOf" srcId="{9DFC6A1D-5A97-4ADB-882A-2D8FDC8134E7}" destId="{2750C8DF-0127-42D7-927E-82B07A592AAC}" srcOrd="19" destOrd="0" presId="urn:microsoft.com/office/officeart/2005/8/layout/vList3#1"/>
    <dgm:cxn modelId="{319196D5-364D-4F77-A25A-4A21611F79A8}" type="presParOf" srcId="{9DFC6A1D-5A97-4ADB-882A-2D8FDC8134E7}" destId="{BC68D36C-EFAE-4178-9858-D62CFC513B19}" srcOrd="20" destOrd="0" presId="urn:microsoft.com/office/officeart/2005/8/layout/vList3#1"/>
    <dgm:cxn modelId="{86C4206E-9D6C-45E6-82CC-CA76F93A90F6}" type="presParOf" srcId="{BC68D36C-EFAE-4178-9858-D62CFC513B19}" destId="{AA21949A-D0E2-4DE2-AB04-A648E6078817}" srcOrd="0" destOrd="0" presId="urn:microsoft.com/office/officeart/2005/8/layout/vList3#1"/>
    <dgm:cxn modelId="{7662D1A1-2FA2-41C2-9CFC-5A0304CCA63E}" type="presParOf" srcId="{BC68D36C-EFAE-4178-9858-D62CFC513B19}" destId="{37AFA12C-8F5F-4D03-B3B5-7E5A44B3D3E4}" srcOrd="1" destOrd="0" presId="urn:microsoft.com/office/officeart/2005/8/layout/vList3#1"/>
    <dgm:cxn modelId="{AB65FB3E-865A-4887-B5EB-D50CC22D1B72}" type="presParOf" srcId="{9DFC6A1D-5A97-4ADB-882A-2D8FDC8134E7}" destId="{5AB722D6-306C-44CE-A8B4-468691D97495}" srcOrd="21" destOrd="0" presId="urn:microsoft.com/office/officeart/2005/8/layout/vList3#1"/>
    <dgm:cxn modelId="{35C4C2C3-0A95-4C1D-8DCD-ECCBF9E6645A}" type="presParOf" srcId="{9DFC6A1D-5A97-4ADB-882A-2D8FDC8134E7}" destId="{81630974-C65E-4C11-B4D1-68C793D3A861}" srcOrd="22" destOrd="0" presId="urn:microsoft.com/office/officeart/2005/8/layout/vList3#1"/>
    <dgm:cxn modelId="{C6B7D6E7-62DC-4D41-A6FC-C425C0F51B76}" type="presParOf" srcId="{81630974-C65E-4C11-B4D1-68C793D3A861}" destId="{65F581FD-AE47-405F-A729-0C0735AA4A3F}" srcOrd="0" destOrd="0" presId="urn:microsoft.com/office/officeart/2005/8/layout/vList3#1"/>
    <dgm:cxn modelId="{77FDBFB9-21DA-4577-B15B-8B5EF0CD0471}" type="presParOf" srcId="{81630974-C65E-4C11-B4D1-68C793D3A861}" destId="{CA0488E2-8251-4FEB-AD3D-6E36ACE11A0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AF140-B6D4-4769-A48B-557E7F4968E2}">
      <dsp:nvSpPr>
        <dsp:cNvPr id="0" name=""/>
        <dsp:cNvSpPr/>
      </dsp:nvSpPr>
      <dsp:spPr>
        <a:xfrm rot="10800000">
          <a:off x="1485935" y="1800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Встреча с лисой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1800"/>
        <a:ext cx="5407929" cy="395527"/>
      </dsp:txXfrm>
    </dsp:sp>
    <dsp:sp modelId="{05457B9E-23EB-4BED-8DD4-ECE240242E0E}">
      <dsp:nvSpPr>
        <dsp:cNvPr id="0" name=""/>
        <dsp:cNvSpPr/>
      </dsp:nvSpPr>
      <dsp:spPr>
        <a:xfrm>
          <a:off x="1288172" y="1800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954BB-C27F-4C5D-9D5D-4544E046B4CF}">
      <dsp:nvSpPr>
        <dsp:cNvPr id="0" name=""/>
        <dsp:cNvSpPr/>
      </dsp:nvSpPr>
      <dsp:spPr>
        <a:xfrm rot="10800000">
          <a:off x="1485935" y="515395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363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Проблема проекта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515395"/>
        <a:ext cx="5407929" cy="395527"/>
      </dsp:txXfrm>
    </dsp:sp>
    <dsp:sp modelId="{46B6EF5C-AC1C-4DD1-872E-BC214D999125}">
      <dsp:nvSpPr>
        <dsp:cNvPr id="0" name=""/>
        <dsp:cNvSpPr/>
      </dsp:nvSpPr>
      <dsp:spPr>
        <a:xfrm>
          <a:off x="1288172" y="515395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F7B12-5AC3-449C-AE4F-B07792BD2823}">
      <dsp:nvSpPr>
        <dsp:cNvPr id="0" name=""/>
        <dsp:cNvSpPr/>
      </dsp:nvSpPr>
      <dsp:spPr>
        <a:xfrm rot="10800000">
          <a:off x="1485935" y="1028990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727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Пути решения проблемы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1028990"/>
        <a:ext cx="5407929" cy="395527"/>
      </dsp:txXfrm>
    </dsp:sp>
    <dsp:sp modelId="{A7D77B65-E1B0-437F-A600-F5F7F3BDCCCB}">
      <dsp:nvSpPr>
        <dsp:cNvPr id="0" name=""/>
        <dsp:cNvSpPr/>
      </dsp:nvSpPr>
      <dsp:spPr>
        <a:xfrm>
          <a:off x="1288172" y="1028990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A14A5-9C02-4CD5-8799-7E669A38D100}">
      <dsp:nvSpPr>
        <dsp:cNvPr id="0" name=""/>
        <dsp:cNvSpPr/>
      </dsp:nvSpPr>
      <dsp:spPr>
        <a:xfrm rot="10800000">
          <a:off x="1485935" y="1542585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1090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Любимые сказки о лисе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1542585"/>
        <a:ext cx="5407929" cy="395527"/>
      </dsp:txXfrm>
    </dsp:sp>
    <dsp:sp modelId="{F2D4B55B-E605-44AA-9A84-C285DFC852AF}">
      <dsp:nvSpPr>
        <dsp:cNvPr id="0" name=""/>
        <dsp:cNvSpPr/>
      </dsp:nvSpPr>
      <dsp:spPr>
        <a:xfrm>
          <a:off x="1288172" y="1542585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A6581-3A6C-47A7-B4C8-9F013A4D9E2B}">
      <dsp:nvSpPr>
        <dsp:cNvPr id="0" name=""/>
        <dsp:cNvSpPr/>
      </dsp:nvSpPr>
      <dsp:spPr>
        <a:xfrm rot="10800000">
          <a:off x="1485935" y="2056180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1454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Польза лисы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2056180"/>
        <a:ext cx="5407929" cy="395527"/>
      </dsp:txXfrm>
    </dsp:sp>
    <dsp:sp modelId="{AB6F131B-614E-4F83-8EB2-218ED7741572}">
      <dsp:nvSpPr>
        <dsp:cNvPr id="0" name=""/>
        <dsp:cNvSpPr/>
      </dsp:nvSpPr>
      <dsp:spPr>
        <a:xfrm>
          <a:off x="1288172" y="2056180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AF92D-C04E-4112-9C3D-2562F394AEF9}">
      <dsp:nvSpPr>
        <dsp:cNvPr id="0" name=""/>
        <dsp:cNvSpPr/>
      </dsp:nvSpPr>
      <dsp:spPr>
        <a:xfrm rot="10800000">
          <a:off x="1485935" y="2569774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1818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Это интересно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2569774"/>
        <a:ext cx="5407929" cy="395527"/>
      </dsp:txXfrm>
    </dsp:sp>
    <dsp:sp modelId="{87F3E731-64DF-4C19-B229-ECE48C35B6EA}">
      <dsp:nvSpPr>
        <dsp:cNvPr id="0" name=""/>
        <dsp:cNvSpPr/>
      </dsp:nvSpPr>
      <dsp:spPr>
        <a:xfrm>
          <a:off x="1288172" y="2569774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D58A2-9622-4889-82ED-8558F7A5A6E1}">
      <dsp:nvSpPr>
        <dsp:cNvPr id="0" name=""/>
        <dsp:cNvSpPr/>
      </dsp:nvSpPr>
      <dsp:spPr>
        <a:xfrm rot="10800000">
          <a:off x="1485935" y="3083369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2181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Лиса- носитель бешенства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3083369"/>
        <a:ext cx="5407929" cy="395527"/>
      </dsp:txXfrm>
    </dsp:sp>
    <dsp:sp modelId="{BE1A0E36-61D5-4646-A6EF-FEA98442937F}">
      <dsp:nvSpPr>
        <dsp:cNvPr id="0" name=""/>
        <dsp:cNvSpPr/>
      </dsp:nvSpPr>
      <dsp:spPr>
        <a:xfrm>
          <a:off x="1288172" y="3083369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7D5B4-666F-493F-8078-C5669C7845CF}">
      <dsp:nvSpPr>
        <dsp:cNvPr id="0" name=""/>
        <dsp:cNvSpPr/>
      </dsp:nvSpPr>
      <dsp:spPr>
        <a:xfrm rot="10800000">
          <a:off x="1485935" y="3596964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25455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Что означает лиса в деревне?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3596964"/>
        <a:ext cx="5407929" cy="395527"/>
      </dsp:txXfrm>
    </dsp:sp>
    <dsp:sp modelId="{BB326E7A-B49E-4A01-A317-1685B9FE3511}">
      <dsp:nvSpPr>
        <dsp:cNvPr id="0" name=""/>
        <dsp:cNvSpPr/>
      </dsp:nvSpPr>
      <dsp:spPr>
        <a:xfrm>
          <a:off x="1288172" y="3596964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3C5A9-050E-4D81-9BD1-82D91AE5D06B}">
      <dsp:nvSpPr>
        <dsp:cNvPr id="0" name=""/>
        <dsp:cNvSpPr/>
      </dsp:nvSpPr>
      <dsp:spPr>
        <a:xfrm rot="10800000">
          <a:off x="1485935" y="4110559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2909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Болезнь бешенство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4110559"/>
        <a:ext cx="5407929" cy="395527"/>
      </dsp:txXfrm>
    </dsp:sp>
    <dsp:sp modelId="{9801453A-5CA5-4470-A2F4-919FB2B70A1E}">
      <dsp:nvSpPr>
        <dsp:cNvPr id="0" name=""/>
        <dsp:cNvSpPr/>
      </dsp:nvSpPr>
      <dsp:spPr>
        <a:xfrm>
          <a:off x="1288172" y="4110559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EAE91-98BF-407F-8B2D-D88B09D9D7C4}">
      <dsp:nvSpPr>
        <dsp:cNvPr id="0" name=""/>
        <dsp:cNvSpPr/>
      </dsp:nvSpPr>
      <dsp:spPr>
        <a:xfrm rot="10800000">
          <a:off x="1485935" y="4624154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3272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Всемирный день борьбы с бешенством 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4624154"/>
        <a:ext cx="5407929" cy="395527"/>
      </dsp:txXfrm>
    </dsp:sp>
    <dsp:sp modelId="{FBE32CF2-56E9-4A9A-B11D-4011A2D5A394}">
      <dsp:nvSpPr>
        <dsp:cNvPr id="0" name=""/>
        <dsp:cNvSpPr/>
      </dsp:nvSpPr>
      <dsp:spPr>
        <a:xfrm>
          <a:off x="1288172" y="4624154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FA12C-8F5F-4D03-B3B5-7E5A44B3D3E4}">
      <dsp:nvSpPr>
        <dsp:cNvPr id="0" name=""/>
        <dsp:cNvSpPr/>
      </dsp:nvSpPr>
      <dsp:spPr>
        <a:xfrm rot="10800000">
          <a:off x="1485935" y="5137749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3636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Если вас укусила лиса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5137749"/>
        <a:ext cx="5407929" cy="395527"/>
      </dsp:txXfrm>
    </dsp:sp>
    <dsp:sp modelId="{AA21949A-D0E2-4DE2-AB04-A648E6078817}">
      <dsp:nvSpPr>
        <dsp:cNvPr id="0" name=""/>
        <dsp:cNvSpPr/>
      </dsp:nvSpPr>
      <dsp:spPr>
        <a:xfrm>
          <a:off x="1288172" y="5137749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488E2-8251-4FEB-AD3D-6E36ACE11A08}">
      <dsp:nvSpPr>
        <dsp:cNvPr id="0" name=""/>
        <dsp:cNvSpPr/>
      </dsp:nvSpPr>
      <dsp:spPr>
        <a:xfrm rot="10800000">
          <a:off x="1485935" y="5651344"/>
          <a:ext cx="5506811" cy="395527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1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Литература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1584817" y="5651344"/>
        <a:ext cx="5407929" cy="395527"/>
      </dsp:txXfrm>
    </dsp:sp>
    <dsp:sp modelId="{65F581FD-AE47-405F-A729-0C0735AA4A3F}">
      <dsp:nvSpPr>
        <dsp:cNvPr id="0" name=""/>
        <dsp:cNvSpPr/>
      </dsp:nvSpPr>
      <dsp:spPr>
        <a:xfrm>
          <a:off x="1288172" y="5651344"/>
          <a:ext cx="395527" cy="39552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2758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Учебно-исследовательская работа «Лиса в деревне»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640960" cy="4752528"/>
          </a:xfrm>
        </p:spPr>
        <p:txBody>
          <a:bodyPr/>
          <a:lstStyle/>
          <a:p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4" name="Рисунок 3" descr="DSC03940.JPG"/>
          <p:cNvPicPr>
            <a:picLocks noChangeAspect="1"/>
          </p:cNvPicPr>
          <p:nvPr/>
        </p:nvPicPr>
        <p:blipFill>
          <a:blip r:embed="rId2" cstate="print"/>
          <a:srcRect l="10909" t="21667" r="10909"/>
          <a:stretch>
            <a:fillRect/>
          </a:stretch>
        </p:blipFill>
        <p:spPr>
          <a:xfrm>
            <a:off x="683568" y="2276872"/>
            <a:ext cx="3096344" cy="35283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2204864"/>
            <a:ext cx="43761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 ученик 2 класса </a:t>
            </a:r>
          </a:p>
          <a:p>
            <a:r>
              <a:rPr lang="ru-RU" sz="2800" dirty="0" smtClean="0"/>
              <a:t>филиала МБОУ</a:t>
            </a:r>
          </a:p>
          <a:p>
            <a:r>
              <a:rPr lang="ru-RU" sz="2800" dirty="0" smtClean="0"/>
              <a:t> «СОШ </a:t>
            </a:r>
            <a:r>
              <a:rPr lang="ru-RU" sz="2800" dirty="0" err="1" smtClean="0"/>
              <a:t>им.Г.Г.Гарифуллина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с.Сардек-Баш</a:t>
            </a:r>
            <a:r>
              <a:rPr lang="ru-RU" sz="2800" dirty="0" smtClean="0"/>
              <a:t>» </a:t>
            </a:r>
          </a:p>
          <a:p>
            <a:r>
              <a:rPr lang="ru-RU" sz="2800" dirty="0" smtClean="0"/>
              <a:t>в селе Новый </a:t>
            </a:r>
            <a:r>
              <a:rPr lang="ru-RU" sz="2800" dirty="0" err="1" smtClean="0"/>
              <a:t>Сардек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Кукморского</a:t>
            </a:r>
            <a:r>
              <a:rPr lang="ru-RU" sz="2800" dirty="0" smtClean="0"/>
              <a:t> района </a:t>
            </a:r>
          </a:p>
          <a:p>
            <a:r>
              <a:rPr lang="ru-RU" sz="2800" dirty="0" smtClean="0"/>
              <a:t>Республики Татарстан </a:t>
            </a:r>
          </a:p>
          <a:p>
            <a:r>
              <a:rPr lang="ru-RU" sz="2800" dirty="0" smtClean="0"/>
              <a:t>Шакиров </a:t>
            </a:r>
            <a:r>
              <a:rPr lang="ru-RU" sz="2800" dirty="0" err="1" smtClean="0"/>
              <a:t>Равиль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означает лиса в деревне?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Лисы с бешенством теряют осторожность  и приходят в деревню, на дачу, к людям. И часто ведут себя не агрессивно, а как ручные. Как будто пришли за помощью... Если вы  видите дикое  животное (лису, волка, енота, любого грызуна), которое не боится </a:t>
            </a:r>
            <a:r>
              <a:rPr lang="ru-RU" dirty="0" err="1" smtClean="0"/>
              <a:t>человека,ни</a:t>
            </a:r>
            <a:r>
              <a:rPr lang="ru-RU" dirty="0" smtClean="0"/>
              <a:t> в коем случае </a:t>
            </a:r>
            <a:r>
              <a:rPr lang="ru-RU" sz="5700" dirty="0" smtClean="0"/>
              <a:t>не</a:t>
            </a:r>
            <a:r>
              <a:rPr lang="ru-RU" dirty="0" smtClean="0"/>
              <a:t> </a:t>
            </a:r>
            <a:r>
              <a:rPr lang="ru-RU" sz="5200" dirty="0" smtClean="0"/>
              <a:t>надо к нему подходить.</a:t>
            </a:r>
          </a:p>
          <a:p>
            <a:endParaRPr lang="ru-RU" dirty="0"/>
          </a:p>
        </p:txBody>
      </p:sp>
      <p:sp>
        <p:nvSpPr>
          <p:cNvPr id="5" name="Прямоугольник с одним вырезанным углом 4">
            <a:hlinkClick r:id="rId2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Болезнь бешенство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dirty="0" smtClean="0"/>
              <a:t> Бешенство - неизлечимая болезнь, от которой ежегодно в мире гибнет по 30 тысяч человек.</a:t>
            </a:r>
          </a:p>
          <a:p>
            <a:pPr>
              <a:buNone/>
            </a:pPr>
            <a:r>
              <a:rPr lang="ru-RU" sz="12800" dirty="0" smtClean="0"/>
              <a:t>Первые признаки болезни проявляются на месте укуса: рубец припухает, краснеет, на укушенном участке тела появляются зуд и боли. Далее температура, снижение аппетита, общее недомогание...</a:t>
            </a:r>
          </a:p>
          <a:p>
            <a:pPr>
              <a:buNone/>
            </a:pPr>
            <a:r>
              <a:rPr lang="ru-RU" sz="12800" dirty="0" smtClean="0"/>
              <a:t>Основной источник бешенства в России все-таки не кошки-собаки, а дикие животные, прежде всего лисы, ежи. </a:t>
            </a:r>
            <a:br>
              <a:rPr lang="ru-RU" sz="12800" dirty="0" smtClean="0"/>
            </a:br>
            <a:r>
              <a:rPr lang="ru-RU" sz="12800" dirty="0" smtClean="0"/>
              <a:t/>
            </a:r>
            <a:br>
              <a:rPr lang="ru-RU" sz="12800" dirty="0" smtClean="0"/>
            </a:br>
            <a:r>
              <a:rPr lang="ru-RU" sz="12800" dirty="0" smtClean="0"/>
              <a:t> </a:t>
            </a:r>
          </a:p>
          <a:p>
            <a:pPr>
              <a:buNone/>
            </a:pPr>
            <a:r>
              <a:rPr lang="ru-RU" sz="12800" dirty="0" smtClean="0"/>
              <a:t> </a:t>
            </a:r>
          </a:p>
          <a:p>
            <a:pPr>
              <a:buNone/>
            </a:pPr>
            <a:endParaRPr lang="ru-RU" sz="1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с одним вырезанным углом 4">
            <a:hlinkClick r:id="rId2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28 сентября-</a:t>
            </a:r>
            <a:r>
              <a:rPr lang="ru-RU" dirty="0" smtClean="0"/>
              <a:t> </a:t>
            </a:r>
            <a:r>
              <a:rPr lang="ru-RU" b="1" dirty="0" smtClean="0"/>
              <a:t>Всемирный день борьбы с бешенством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sz="4000" dirty="0" smtClean="0"/>
              <a:t>Во всем мире известно лишь три (!) случая успешного лечения бешенства после развития симптомов, и не стоит надеяться, что вы ( если что) станете четвертым счастливчиком.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Спасти от бешенства может только </a:t>
            </a:r>
            <a:r>
              <a:rPr lang="ru-RU" sz="4000" b="1" dirty="0" smtClean="0"/>
              <a:t>вакцинация.</a:t>
            </a:r>
            <a:r>
              <a:rPr lang="ru-RU" sz="4000" dirty="0" smtClean="0"/>
              <a:t>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Это метод профилактики - введение специальной вакцины против бешенства, не позднее 14-го дня от момента укуса. </a:t>
            </a:r>
          </a:p>
          <a:p>
            <a:pPr>
              <a:buNone/>
            </a:pPr>
            <a:endParaRPr lang="ru-RU" sz="4000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с одним вырезанным углом 4">
            <a:hlinkClick r:id="rId2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вас укусила лиса?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1)немедленно промыть место укуса мылом. Мыть надо довольно интенсивно, в течение 10 минут. Глубокие раны рекомендуется промывать струей мыльной воды.</a:t>
            </a:r>
          </a:p>
          <a:p>
            <a:pPr>
              <a:buNone/>
            </a:pPr>
            <a:r>
              <a:rPr lang="ru-RU" dirty="0" smtClean="0"/>
              <a:t>2) Сразу же обратиться в ближайший </a:t>
            </a:r>
            <a:r>
              <a:rPr lang="ru-RU" dirty="0" err="1" smtClean="0"/>
              <a:t>травмпункт,в</a:t>
            </a:r>
            <a:r>
              <a:rPr lang="ru-RU" dirty="0" smtClean="0"/>
              <a:t> деревне в медпункт. </a:t>
            </a:r>
          </a:p>
          <a:p>
            <a:pPr>
              <a:buNone/>
            </a:pPr>
            <a:r>
              <a:rPr lang="ru-RU" dirty="0" smtClean="0"/>
              <a:t>3)Сообщить </a:t>
            </a:r>
            <a:r>
              <a:rPr lang="ru-RU" dirty="0" err="1" smtClean="0"/>
              <a:t>врачу,взрослым</a:t>
            </a:r>
            <a:r>
              <a:rPr lang="ru-RU" dirty="0" smtClean="0"/>
              <a:t> информацию: описание животного, его внешний вид и поведение, наличие ошейника, обстоятельства укуса.</a:t>
            </a:r>
          </a:p>
          <a:p>
            <a:endParaRPr lang="ru-RU" dirty="0"/>
          </a:p>
        </p:txBody>
      </p:sp>
      <p:sp>
        <p:nvSpPr>
          <p:cNvPr id="5" name="Прямоугольник с одним вырезанным углом 4">
            <a:hlinkClick r:id="rId2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интернет-ресурсы: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http://www.myshared.ru/slide/299295/</a:t>
            </a:r>
            <a:endParaRPr lang="ru-RU" dirty="0" smtClean="0"/>
          </a:p>
          <a:p>
            <a:r>
              <a:rPr lang="ru-RU" dirty="0" smtClean="0"/>
              <a:t>http://www.wildportal.ru/lisa/545_lisa.</a:t>
            </a:r>
            <a:r>
              <a:rPr lang="en-US" dirty="0" smtClean="0"/>
              <a:t>html</a:t>
            </a:r>
            <a:endParaRPr lang="ru-RU" dirty="0" smtClean="0"/>
          </a:p>
          <a:p>
            <a:r>
              <a:rPr lang="en-US" dirty="0"/>
              <a:t>http://xn--</a:t>
            </a:r>
            <a:r>
              <a:rPr lang="en-US" dirty="0" smtClean="0"/>
              <a:t>80ahlydgb.xn-</a:t>
            </a:r>
            <a:r>
              <a:rPr lang="ru-RU" dirty="0" smtClean="0"/>
              <a:t>-</a:t>
            </a:r>
            <a:r>
              <a:rPr lang="en-US" dirty="0" smtClean="0"/>
              <a:t>p1ai/animals/</a:t>
            </a:r>
            <a:r>
              <a:rPr lang="en-US" dirty="0" err="1" smtClean="0"/>
              <a:t>fox.php</a:t>
            </a:r>
            <a:endParaRPr lang="ru-RU" dirty="0"/>
          </a:p>
        </p:txBody>
      </p:sp>
      <p:sp>
        <p:nvSpPr>
          <p:cNvPr id="5" name="Прямоугольник с одним вырезанным углом 4">
            <a:hlinkClick r:id="rId2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hlinkClick r:id="rId2" action="ppaction://hlinksldjump"/>
              </a:rPr>
              <a:t>1.Встреча с лисой.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2.Проблема проекта.</a:t>
            </a:r>
            <a:endParaRPr lang="ru-RU" dirty="0" smtClean="0"/>
          </a:p>
          <a:p>
            <a:r>
              <a:rPr lang="ru-RU" dirty="0"/>
              <a:t>3</a:t>
            </a:r>
            <a:r>
              <a:rPr lang="ru-RU" dirty="0" smtClean="0"/>
              <a:t>.Пути решения проблемы.</a:t>
            </a:r>
          </a:p>
          <a:p>
            <a:r>
              <a:rPr lang="ru-RU" dirty="0"/>
              <a:t>4</a:t>
            </a:r>
            <a:r>
              <a:rPr lang="ru-RU" dirty="0" smtClean="0"/>
              <a:t>.Любимые сказки  о лисе.</a:t>
            </a:r>
          </a:p>
          <a:p>
            <a:r>
              <a:rPr lang="ru-RU" dirty="0" smtClean="0"/>
              <a:t>5.Польза лисы.</a:t>
            </a:r>
          </a:p>
          <a:p>
            <a:r>
              <a:rPr lang="ru-RU" dirty="0"/>
              <a:t>6</a:t>
            </a:r>
            <a:r>
              <a:rPr lang="ru-RU" dirty="0" smtClean="0"/>
              <a:t>.Это интересно.</a:t>
            </a:r>
          </a:p>
          <a:p>
            <a:r>
              <a:rPr lang="ru-RU" dirty="0" smtClean="0"/>
              <a:t>7.Лиса-носитель бешенства.</a:t>
            </a:r>
          </a:p>
          <a:p>
            <a:r>
              <a:rPr lang="ru-RU" dirty="0" smtClean="0"/>
              <a:t>8.Что означает лиса в деревне?</a:t>
            </a:r>
          </a:p>
          <a:p>
            <a:r>
              <a:rPr lang="ru-RU" dirty="0" smtClean="0"/>
              <a:t>9.Болезнь бешенство.</a:t>
            </a:r>
          </a:p>
          <a:p>
            <a:r>
              <a:rPr lang="ru-RU" dirty="0" smtClean="0"/>
              <a:t>10.Всемирный день борьбы с бешенством.</a:t>
            </a:r>
          </a:p>
          <a:p>
            <a:r>
              <a:rPr lang="ru-RU" dirty="0" smtClean="0"/>
              <a:t>11.Если вас укусила лиса.</a:t>
            </a:r>
          </a:p>
          <a:p>
            <a:r>
              <a:rPr lang="ru-RU" dirty="0" smtClean="0"/>
              <a:t>12.Литература.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359184"/>
              </p:ext>
            </p:extLst>
          </p:nvPr>
        </p:nvGraphicFramePr>
        <p:xfrm>
          <a:off x="539552" y="692696"/>
          <a:ext cx="828092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99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лисой</a:t>
            </a:r>
            <a:endParaRPr lang="ru-RU" dirty="0"/>
          </a:p>
        </p:txBody>
      </p:sp>
      <p:pic>
        <p:nvPicPr>
          <p:cNvPr id="15362" name="Picture 2" descr="C:\Users\Зульфия\Desktop\лиса\IMG_1854-lisiy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986" y="1268760"/>
            <a:ext cx="4024375" cy="3848930"/>
          </a:xfrm>
          <a:prstGeom prst="rect">
            <a:avLst/>
          </a:prstGeom>
          <a:noFill/>
        </p:spPr>
      </p:pic>
      <p:pic>
        <p:nvPicPr>
          <p:cNvPr id="15363" name="Picture 3" descr="C:\Users\Зульфия\Desktop\лиса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1268760"/>
            <a:ext cx="4222443" cy="3848930"/>
          </a:xfrm>
          <a:prstGeom prst="rect">
            <a:avLst/>
          </a:prstGeom>
          <a:noFill/>
        </p:spPr>
      </p:pic>
      <p:sp>
        <p:nvSpPr>
          <p:cNvPr id="6" name="Прямоугольник с одним вырезанным углом 5">
            <a:hlinkClick r:id="rId4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Проблема:Что</a:t>
            </a:r>
            <a:r>
              <a:rPr lang="ru-RU" dirty="0" smtClean="0"/>
              <a:t> за зверь  лиса? Почему и когда самый популярный герой сказок может быть опасной?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Зульфия\Desktop\лиса\li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600400" cy="36496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2356338"/>
            <a:ext cx="2490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Красивая </a:t>
            </a:r>
          </a:p>
          <a:p>
            <a:r>
              <a:rPr lang="ru-RU" sz="2400" dirty="0" smtClean="0"/>
              <a:t>Рыжая</a:t>
            </a:r>
          </a:p>
          <a:p>
            <a:r>
              <a:rPr lang="ru-RU" sz="2400" dirty="0" smtClean="0"/>
              <a:t>Хитрая </a:t>
            </a:r>
          </a:p>
          <a:p>
            <a:r>
              <a:rPr lang="ru-RU" sz="2400" dirty="0" smtClean="0"/>
              <a:t>Ловкая</a:t>
            </a:r>
          </a:p>
          <a:p>
            <a:r>
              <a:rPr lang="ru-RU" sz="2400" dirty="0" smtClean="0"/>
              <a:t>Пышная </a:t>
            </a:r>
          </a:p>
          <a:p>
            <a:r>
              <a:rPr lang="ru-RU" sz="2400" dirty="0" smtClean="0"/>
              <a:t>Стройная </a:t>
            </a:r>
          </a:p>
          <a:p>
            <a:r>
              <a:rPr lang="ru-RU" sz="2400" dirty="0" smtClean="0"/>
              <a:t>Изящная</a:t>
            </a:r>
          </a:p>
          <a:p>
            <a:r>
              <a:rPr lang="ru-RU" sz="2400" dirty="0" smtClean="0"/>
              <a:t>Наблюдательная </a:t>
            </a:r>
          </a:p>
          <a:p>
            <a:r>
              <a:rPr lang="ru-RU" sz="2400" dirty="0" smtClean="0"/>
              <a:t>Сообразительная</a:t>
            </a:r>
          </a:p>
          <a:p>
            <a:r>
              <a:rPr lang="ru-RU" sz="2400" dirty="0" smtClean="0"/>
              <a:t>Сильная</a:t>
            </a:r>
          </a:p>
          <a:p>
            <a:r>
              <a:rPr lang="ru-RU" sz="2400" dirty="0" smtClean="0"/>
              <a:t>Хороший охотник</a:t>
            </a:r>
            <a:endParaRPr lang="ru-RU" sz="2400" dirty="0"/>
          </a:p>
        </p:txBody>
      </p:sp>
      <p:sp>
        <p:nvSpPr>
          <p:cNvPr id="6" name="Прямоугольник с одним вырезанным углом 5">
            <a:hlinkClick r:id="rId3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решения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Изучение о лисе по интернету: какая она </a:t>
            </a:r>
            <a:r>
              <a:rPr lang="ru-RU" sz="3000" dirty="0" err="1" smtClean="0"/>
              <a:t>лиса,какую</a:t>
            </a:r>
            <a:r>
              <a:rPr lang="ru-RU" sz="3000" dirty="0" smtClean="0"/>
              <a:t> пользу приносит, интересное о лисе.</a:t>
            </a:r>
            <a:r>
              <a:rPr lang="ru-RU" sz="3000" dirty="0" smtClean="0"/>
              <a:t> </a:t>
            </a:r>
            <a:r>
              <a:rPr lang="ru-RU" sz="3000" dirty="0"/>
              <a:t>Что означает лиса в </a:t>
            </a:r>
            <a:r>
              <a:rPr lang="ru-RU" sz="3000" dirty="0" err="1"/>
              <a:t>деревне,которая</a:t>
            </a:r>
            <a:r>
              <a:rPr lang="ru-RU" sz="3000" dirty="0"/>
              <a:t> не боится </a:t>
            </a:r>
            <a:r>
              <a:rPr lang="ru-RU" sz="3000" dirty="0" smtClean="0"/>
              <a:t>людей?</a:t>
            </a:r>
            <a:endParaRPr lang="ru-RU" sz="3000" dirty="0" smtClean="0"/>
          </a:p>
          <a:p>
            <a:r>
              <a:rPr lang="ru-RU" sz="3000" dirty="0" smtClean="0"/>
              <a:t>Ходил в </a:t>
            </a:r>
            <a:r>
              <a:rPr lang="ru-RU" sz="3000" dirty="0" err="1" smtClean="0"/>
              <a:t>библиотеку,читал</a:t>
            </a:r>
            <a:r>
              <a:rPr lang="ru-RU" sz="3000" dirty="0" smtClean="0"/>
              <a:t> сказки о лисе.</a:t>
            </a:r>
          </a:p>
          <a:p>
            <a:r>
              <a:rPr lang="ru-RU" sz="3000" dirty="0" smtClean="0"/>
              <a:t>Посмотрел </a:t>
            </a:r>
            <a:r>
              <a:rPr lang="ru-RU" sz="3000" dirty="0" err="1" smtClean="0"/>
              <a:t>видеофильм,как</a:t>
            </a:r>
            <a:r>
              <a:rPr lang="ru-RU" sz="3000" dirty="0" smtClean="0"/>
              <a:t> лиса ловит мышей.</a:t>
            </a:r>
          </a:p>
          <a:p>
            <a:r>
              <a:rPr lang="ru-RU" sz="3000" dirty="0"/>
              <a:t>Расспрашивал жителей деревни о </a:t>
            </a:r>
            <a:r>
              <a:rPr lang="ru-RU" sz="3000" dirty="0" err="1"/>
              <a:t>лисе,почему</a:t>
            </a:r>
            <a:r>
              <a:rPr lang="ru-RU" sz="3000" dirty="0"/>
              <a:t> она </a:t>
            </a:r>
            <a:r>
              <a:rPr lang="ru-RU" sz="3000" dirty="0" err="1"/>
              <a:t>опасно,что</a:t>
            </a:r>
            <a:r>
              <a:rPr lang="ru-RU" sz="3000" dirty="0"/>
              <a:t> они делают при виде его в деревне</a:t>
            </a:r>
            <a:r>
              <a:rPr lang="ru-RU" sz="3000" dirty="0" smtClean="0"/>
              <a:t>.</a:t>
            </a:r>
          </a:p>
          <a:p>
            <a:r>
              <a:rPr lang="ru-RU" sz="3000" dirty="0" smtClean="0"/>
              <a:t>Встреча с ветеринаром.</a:t>
            </a:r>
          </a:p>
          <a:p>
            <a:r>
              <a:rPr lang="ru-RU" sz="3000" smtClean="0"/>
              <a:t>Защита презентации.</a:t>
            </a:r>
            <a:endParaRPr lang="ru-RU" sz="3000" dirty="0" smtClean="0"/>
          </a:p>
          <a:p>
            <a:endParaRPr lang="ru-RU" sz="3000" dirty="0"/>
          </a:p>
          <a:p>
            <a:endParaRPr lang="ru-RU" dirty="0" smtClean="0"/>
          </a:p>
        </p:txBody>
      </p:sp>
      <p:sp>
        <p:nvSpPr>
          <p:cNvPr id="6" name="Прямоугольник с одним вырезанным углом 5">
            <a:hlinkClick r:id="rId2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95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Любимые </a:t>
            </a:r>
            <a:r>
              <a:rPr lang="en-US" dirty="0" err="1" smtClean="0"/>
              <a:t>c</a:t>
            </a:r>
            <a:r>
              <a:rPr lang="ru-RU" dirty="0" err="1" smtClean="0"/>
              <a:t>казки</a:t>
            </a:r>
            <a:r>
              <a:rPr lang="ru-RU" dirty="0" smtClean="0"/>
              <a:t> о лисе</a:t>
            </a:r>
            <a:endParaRPr lang="ru-RU" dirty="0"/>
          </a:p>
        </p:txBody>
      </p:sp>
      <p:pic>
        <p:nvPicPr>
          <p:cNvPr id="1026" name="Picture 2" descr="C:\Users\Зульфия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016224" cy="1728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Лиса и дрозд</a:t>
            </a:r>
            <a:endParaRPr lang="ru-RU" dirty="0"/>
          </a:p>
        </p:txBody>
      </p:sp>
      <p:pic>
        <p:nvPicPr>
          <p:cNvPr id="1027" name="Picture 3" descr="C:\Users\Зульфия\Desktop\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1944216" cy="17281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3140968"/>
            <a:ext cx="156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Кот и лиса</a:t>
            </a:r>
            <a:endParaRPr lang="ru-RU" dirty="0"/>
          </a:p>
        </p:txBody>
      </p:sp>
      <p:pic>
        <p:nvPicPr>
          <p:cNvPr id="1028" name="Picture 4" descr="C:\Users\Зульфия\Desktop\img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1944216" cy="16561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3068960"/>
            <a:ext cx="171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 и журавль</a:t>
            </a:r>
            <a:endParaRPr lang="ru-RU" dirty="0"/>
          </a:p>
        </p:txBody>
      </p:sp>
      <p:pic>
        <p:nvPicPr>
          <p:cNvPr id="1029" name="Picture 5" descr="C:\Users\Зульфия\Desktop\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17032"/>
            <a:ext cx="1838325" cy="18002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71600" y="5733256"/>
            <a:ext cx="2306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Заюшкина</a:t>
            </a:r>
            <a:r>
              <a:rPr lang="ru-RU" dirty="0" smtClean="0"/>
              <a:t> избушка</a:t>
            </a:r>
            <a:endParaRPr lang="ru-RU" dirty="0"/>
          </a:p>
        </p:txBody>
      </p:sp>
      <p:pic>
        <p:nvPicPr>
          <p:cNvPr id="1031" name="Picture 7" descr="IMG_0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717032"/>
            <a:ext cx="1944216" cy="1800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3928" y="58052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Колобок</a:t>
            </a:r>
            <a:endParaRPr lang="ru-RU" dirty="0"/>
          </a:p>
        </p:txBody>
      </p:sp>
      <p:pic>
        <p:nvPicPr>
          <p:cNvPr id="1033" name="Picture 9" descr="IMG_0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717033"/>
            <a:ext cx="1728192" cy="1800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88224" y="5805264"/>
            <a:ext cx="134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Лиса и волк</a:t>
            </a:r>
            <a:endParaRPr lang="ru-RU" dirty="0"/>
          </a:p>
        </p:txBody>
      </p:sp>
      <p:sp>
        <p:nvSpPr>
          <p:cNvPr id="17" name="Прямоугольник с одним вырезанным углом 16">
            <a:hlinkClick r:id="rId8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Уничтожением большого количества грызунов лиса приносит пользу сельскому хозяйству.</a:t>
            </a:r>
            <a:endParaRPr lang="ru-RU" sz="2800" dirty="0"/>
          </a:p>
        </p:txBody>
      </p:sp>
      <p:pic>
        <p:nvPicPr>
          <p:cNvPr id="22530" name="Picture 2" descr="C:\Users\Зульфия\Desktop\лиса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6" y="1942404"/>
            <a:ext cx="2088232" cy="1483744"/>
          </a:xfrm>
          <a:prstGeom prst="rect">
            <a:avLst/>
          </a:prstGeom>
          <a:noFill/>
        </p:spPr>
      </p:pic>
      <p:pic>
        <p:nvPicPr>
          <p:cNvPr id="22531" name="Picture 3" descr="C:\Users\Зульфия\Desktop\лис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204" y="1942403"/>
            <a:ext cx="1935449" cy="1483743"/>
          </a:xfrm>
          <a:prstGeom prst="rect">
            <a:avLst/>
          </a:prstGeom>
          <a:noFill/>
        </p:spPr>
      </p:pic>
      <p:pic>
        <p:nvPicPr>
          <p:cNvPr id="22532" name="Picture 4" descr="C:\Users\Зульфия\Desktop\kbcf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3972" y="1942403"/>
            <a:ext cx="2088232" cy="1483744"/>
          </a:xfrm>
          <a:prstGeom prst="rect">
            <a:avLst/>
          </a:prstGeom>
          <a:noFill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653" y="1942403"/>
            <a:ext cx="1865397" cy="1483744"/>
          </a:xfrm>
          <a:prstGeom prst="rect">
            <a:avLst/>
          </a:prstGeom>
          <a:noFill/>
        </p:spPr>
      </p:pic>
      <p:sp>
        <p:nvSpPr>
          <p:cNvPr id="8" name="Прямоугольник с одним вырезанным углом 7">
            <a:hlinkClick r:id="rId6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573016"/>
            <a:ext cx="7989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ри </a:t>
            </a:r>
            <a:r>
              <a:rPr lang="ru-RU" sz="3200" dirty="0"/>
              <a:t>ловле мышей лисы всегда производят прыжок в направлении северо-востока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3600" dirty="0" smtClean="0">
                <a:solidFill>
                  <a:schemeClr val="tx2"/>
                </a:solidFill>
              </a:rPr>
              <a:t>Лиса любит рыбу ,</a:t>
            </a:r>
            <a:r>
              <a:rPr lang="ru-RU" sz="3600" dirty="0"/>
              <a:t> </a:t>
            </a:r>
            <a:r>
              <a:rPr lang="ru-RU" sz="3600" dirty="0" smtClean="0"/>
              <a:t>а лисята </a:t>
            </a:r>
            <a:r>
              <a:rPr lang="ru-RU" sz="3600" dirty="0"/>
              <a:t>в младенчестве </a:t>
            </a:r>
            <a:r>
              <a:rPr lang="ru-RU" sz="3600" dirty="0" smtClean="0"/>
              <a:t>очень </a:t>
            </a:r>
            <a:r>
              <a:rPr lang="ru-RU" sz="3600" dirty="0"/>
              <a:t>похожи на волчат </a:t>
            </a:r>
            <a:r>
              <a:rPr lang="ru-RU" sz="3600" dirty="0" smtClean="0"/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Зульфия\Desktop\лиса\lisa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4032448" cy="393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Зульфия\Desktop\лиса\imgpreview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844824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одним вырезанным углом 5">
            <a:hlinkClick r:id="rId4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Лиса-носитель бешенства</a:t>
            </a:r>
            <a:endParaRPr lang="ru-RU" dirty="0"/>
          </a:p>
        </p:txBody>
      </p:sp>
      <p:pic>
        <p:nvPicPr>
          <p:cNvPr id="16386" name="Picture 2" descr="C:\Users\Зульфия\Desktop\лиса\211229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2776"/>
            <a:ext cx="4104455" cy="38884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412776"/>
            <a:ext cx="4572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бешеной лисы </a:t>
            </a:r>
            <a:r>
              <a:rPr lang="ru-RU" sz="2800" dirty="0" err="1" smtClean="0"/>
              <a:t>обиль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ное</a:t>
            </a:r>
            <a:r>
              <a:rPr lang="ru-RU" sz="2800" dirty="0" smtClean="0"/>
              <a:t> слюноотделение,</a:t>
            </a:r>
          </a:p>
          <a:p>
            <a:r>
              <a:rPr lang="ru-RU" sz="2800" dirty="0" smtClean="0"/>
              <a:t>слезотечение, светобоязнь, </a:t>
            </a:r>
          </a:p>
          <a:p>
            <a:r>
              <a:rPr lang="ru-RU" sz="2800" dirty="0" err="1" smtClean="0"/>
              <a:t>водобоязнь,агрессивность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1412777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бешеной лисы </a:t>
            </a:r>
            <a:r>
              <a:rPr lang="ru-RU" sz="2800" dirty="0" err="1" smtClean="0"/>
              <a:t>обиль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ное</a:t>
            </a:r>
            <a:r>
              <a:rPr lang="ru-RU" sz="2800" dirty="0" smtClean="0"/>
              <a:t> слюноотделение,</a:t>
            </a:r>
          </a:p>
          <a:p>
            <a:r>
              <a:rPr lang="ru-RU" sz="2800" dirty="0" smtClean="0"/>
              <a:t>слезотечение, светобоязнь, </a:t>
            </a:r>
          </a:p>
          <a:p>
            <a:r>
              <a:rPr lang="ru-RU" sz="2800" dirty="0" err="1" smtClean="0"/>
              <a:t>водобоязнь,агрессивность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412776"/>
            <a:ext cx="45720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бешеной лисы </a:t>
            </a:r>
            <a:r>
              <a:rPr lang="ru-RU" sz="2800" dirty="0" err="1" smtClean="0"/>
              <a:t>обиль</a:t>
            </a:r>
            <a:r>
              <a:rPr lang="ru-RU" sz="2800" dirty="0" smtClean="0"/>
              <a:t>-</a:t>
            </a:r>
          </a:p>
          <a:p>
            <a:r>
              <a:rPr lang="ru-RU" sz="2800" dirty="0" err="1" smtClean="0"/>
              <a:t>ное</a:t>
            </a:r>
            <a:r>
              <a:rPr lang="ru-RU" sz="2800" dirty="0" smtClean="0"/>
              <a:t> слюноотделение,</a:t>
            </a:r>
          </a:p>
          <a:p>
            <a:r>
              <a:rPr lang="ru-RU" sz="2800" dirty="0" smtClean="0"/>
              <a:t>слезотечение, светобоязнь, </a:t>
            </a:r>
          </a:p>
          <a:p>
            <a:r>
              <a:rPr lang="ru-RU" sz="2800" dirty="0" err="1" smtClean="0"/>
              <a:t>водобоязнь,агрессивность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Лучше не трогать её, особенно </a:t>
            </a:r>
            <a:r>
              <a:rPr lang="ru-RU" sz="2800" dirty="0" err="1" smtClean="0"/>
              <a:t>следить,чтобы</a:t>
            </a:r>
            <a:r>
              <a:rPr lang="ru-RU" sz="2800" dirty="0" smtClean="0"/>
              <a:t> слюна не попадала на ранки. </a:t>
            </a:r>
            <a:r>
              <a:rPr lang="ru-RU" sz="4000" dirty="0" smtClean="0"/>
              <a:t>У людей бешенство не излечимо.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9" name="Прямоугольник с одним вырезанным углом 8">
            <a:hlinkClick r:id="rId3" action="ppaction://hlinksldjump"/>
          </p:cNvPr>
          <p:cNvSpPr/>
          <p:nvPr/>
        </p:nvSpPr>
        <p:spPr>
          <a:xfrm flipH="1">
            <a:off x="7740352" y="6381328"/>
            <a:ext cx="1403648" cy="476672"/>
          </a:xfrm>
          <a:prstGeom prst="snip1Rect">
            <a:avLst>
              <a:gd name="adj" fmla="val 13573"/>
            </a:avLst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704</TotalTime>
  <Words>592</Words>
  <Application>Microsoft Office PowerPoint</Application>
  <PresentationFormat>Экран (4:3)</PresentationFormat>
  <Paragraphs>128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Учебно-исследовательская работа «Лиса в деревне» </vt:lpstr>
      <vt:lpstr>Содержание</vt:lpstr>
      <vt:lpstr>Встреча с лисой</vt:lpstr>
      <vt:lpstr>  Проблема:Что за зверь  лиса? Почему и когда самый популярный герой сказок может быть опасной? </vt:lpstr>
      <vt:lpstr>Пути решения проблемы</vt:lpstr>
      <vt:lpstr>Любимые cказки о лисе</vt:lpstr>
      <vt:lpstr>Уничтожением большого количества грызунов лиса приносит пользу сельскому хозяйству.</vt:lpstr>
      <vt:lpstr>Лиса любит рыбу , а лисята в младенчестве очень похожи на волчат .</vt:lpstr>
      <vt:lpstr>Лиса-носитель бешенства</vt:lpstr>
      <vt:lpstr>Что означает лиса в деревне?</vt:lpstr>
      <vt:lpstr>Болезнь бешенство</vt:lpstr>
      <vt:lpstr> 28 сентября- Всемирный день борьбы с бешенством. </vt:lpstr>
      <vt:lpstr>Если вас укусила лиса?</vt:lpstr>
      <vt:lpstr>Использованные интернет-ресурсы:</vt:lpstr>
      <vt:lpstr>СОДЕРЖАНИЕ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Учебно-исследовательская работа «Лиса в деревне» </dc:title>
  <dc:creator>Зульфия</dc:creator>
  <cp:lastModifiedBy>Зульфия</cp:lastModifiedBy>
  <cp:revision>49</cp:revision>
  <dcterms:created xsi:type="dcterms:W3CDTF">2015-01-09T07:16:40Z</dcterms:created>
  <dcterms:modified xsi:type="dcterms:W3CDTF">2015-02-01T16:26:07Z</dcterms:modified>
</cp:coreProperties>
</file>