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80" r:id="rId3"/>
    <p:sldId id="272" r:id="rId4"/>
    <p:sldId id="258" r:id="rId5"/>
    <p:sldId id="265" r:id="rId6"/>
    <p:sldId id="270" r:id="rId7"/>
    <p:sldId id="269" r:id="rId8"/>
    <p:sldId id="262" r:id="rId9"/>
    <p:sldId id="263" r:id="rId10"/>
    <p:sldId id="267" r:id="rId11"/>
    <p:sldId id="268" r:id="rId12"/>
    <p:sldId id="273" r:id="rId13"/>
    <p:sldId id="274" r:id="rId14"/>
    <p:sldId id="276" r:id="rId15"/>
    <p:sldId id="277" r:id="rId16"/>
    <p:sldId id="281" r:id="rId17"/>
    <p:sldId id="282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7" autoAdjust="0"/>
  </p:normalViewPr>
  <p:slideViewPr>
    <p:cSldViewPr>
      <p:cViewPr varScale="1">
        <p:scale>
          <a:sx n="60" d="100"/>
          <a:sy n="60" d="100"/>
        </p:scale>
        <p:origin x="-1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257B1-2126-4EFA-BE17-E8B46D2BD729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8316-6EAE-402F-9334-77973FAF6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78316-6EAE-402F-9334-77973FAF63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rpt=simage&amp;ed=1&amp;text=%D1%81%D0%BA%D0%B0%D1%87%D0%B0%D1%82%D1%8C%20%D0%BA%D0%B0%D1%80%D1%82%D0%B8%D0%BD%D0%BA%D1%83%20%D0%B7%D1%8F%D0%B1%D0%BB%D0%B8%D0%BA%D0%B0&amp;p=5&amp;img_url=900igr.net/Detskie_prezentatsii/nasekomye_i_ptitsy/Ptitsy_lesa_2.files/slide0019_image018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rpt=simage&amp;ed=1&amp;text=%D1%81%D1%82%D0%B8%D1%85%D0%B8%20%D0%BE%20%D1%81%D0%BE%D0%BB%D0%BE%D0%B2%D1%8C%D0%B5&amp;p=2&amp;img_url=s53.radikal.ru/i141/1006/06/c0ee097fdb2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k-media.ru/zveri/04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upload.wikimedia.org/wikipedia/ru/8/84/Grus_monacha_Phila_Zoo1.jpg" TargetMode="External"/><Relationship Id="rId7" Type="http://schemas.openxmlformats.org/officeDocument/2006/relationships/hyperlink" Target="http://ru.wikipedia.org/wiki/%D0%A4%D0%B0%D0%B9%D0%BB:Mandschurenkranich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ru.wikipedia.org/wiki/%D0%A4%D0%B0%D0%B9%D0%BB:Schneekranich_Grus_leucogeranus_090501_We_146.JP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ru.wikipedia.org/wiki/%D0%A4%D0%B0%D0%B9%D0%BB:White-naped_crane_arp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images.yandex.ru/yandsearch?ed=1&amp;text=%D0%BA%D0%B0%D1%80%D1%82%D0%B8%D0%BD%D0%BA%D1%83%20%D0%BA%D0%BE%D1%80%D0%BC%D1%83%D1%88%D0%BA%D0%B8%20%D0%B4%D0%BB%D1%8F%20%D0%BF%D1%82%D0%B8%D1%86&amp;p=0&amp;img_url=s49.radikal.ru/i123/0902/6b/ff21123729fa.jpg&amp;rpt=simage" TargetMode="External"/><Relationship Id="rId7" Type="http://schemas.openxmlformats.org/officeDocument/2006/relationships/hyperlink" Target="http://images.yandex.ru/yandsearch?ed=1&amp;text=%D0%BA%D0%B0%D1%80%D1%82%D0%B8%D0%BD%D0%BA%D1%83%20%D0%BA%D0%BE%D1%80%D0%BC%D1%83%D1%88%D0%BA%D0%B8%20%D0%B4%D0%BB%D1%8F%20%D0%BF%D1%82%D0%B8%D1%86&amp;img_url=www.miloserdie.ru/pic/birds.jpg&amp;rpt=simage&amp;p=3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images.yandex.ru/yandsearch?rpt=simage&amp;ed=1&amp;text=%D0%BA%D0%B0%D1%80%D1%82%D0%B8%D0%BD%D0%BA%D1%83%20%D0%BA%D0%BE%D1%80%D0%BC%D1%83%D1%88%D0%BA%D0%B8%20%D0%B4%D0%BB%D1%8F%20%D0%BF%D1%82%D0%B8%D1%86&amp;p=5&amp;img_url=img1.liveinternet.ru/images/attach/c/2/67/315/67315878_2682.jpg" TargetMode="Externa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612/sas102.1/0_2cd9c_75fd5f31_X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rpt=simage&amp;ed=1&amp;text=%D1%81%D0%BA%D0%B0%D1%87%D0%B0%D1%82%D1%8C%20%D0%BA%D0%B0%D1%80%D1%82%D0%B8%D0%BD%D0%BA%D1%83%20%D0%B7%D1%8F%D0%B1%D0%BB%D0%B8%D0%BA%D0%B0&amp;p=5&amp;img_url=900igr.net/Detskie_prezentatsii/nasekomye_i_ptitsy/Ptitsy_lesa_2.files/slide0019_image018.jpg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vi.rusf.ru/sista/illus/0536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-archive.ru/pic_global.php?n=056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nature-archive.ru/pic_global.php?n=0566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5786478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мы знаем о птицах?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628" y="857232"/>
            <a:ext cx="4143372" cy="2071701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Птицы - наши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друзья.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4929198"/>
            <a:ext cx="1000100" cy="171448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80000">
            <a:off x="5656939" y="5062322"/>
            <a:ext cx="1101573" cy="145914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0" y="1142984"/>
            <a:ext cx="5000660" cy="2214578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Снится ночью пауку 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чудо-юдо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суку: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длинный клюв и два крыла.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Прилетит – плохи дела.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кого паук боится? Угадали?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785918" y="3786190"/>
            <a:ext cx="4643470" cy="1714512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im5-tub-ru.yandex.net/i?id=42955429-70-72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143380"/>
            <a:ext cx="13620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a-svet.ru/images/kids_draw_zel/th_sun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52545" cy="1228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9 из 157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143371" cy="35718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104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Ласточка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"/>
            <a:ext cx="45005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Пища ласточек состоит в последних числах апреля исключительно из насекомых, добываемых на лету. Ласточки прилетают к нам или в начале мая, когда появится много летающих насекомых.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stihi.ru/pics/2009/08/03/31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6-tub-ru.yandex.net/i?id=162945728-06-72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3857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а 9 из 3950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214554"/>
            <a:ext cx="4786314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0"/>
            <a:ext cx="4643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Соловей — знаменитый певец наших лесов Самые первые соловьиные трели раздаются у нас примерно 10 мая, через несколько дней после возвращения птиц из тёплых краёв. Он селится обычно рядом с людьми – в садах и парках.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0" y="285728"/>
            <a:ext cx="35715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961004">
            <a:off x="-314656" y="3647657"/>
            <a:ext cx="8025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Знаменитый певец наших лесов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2 из 491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964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0" y="1"/>
            <a:ext cx="6000760" cy="11429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Зимующие птицы.</a:t>
            </a:r>
            <a:endParaRPr lang="ru-RU" sz="3600" b="1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терев-коса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428624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Тетерев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14686"/>
            <a:ext cx="4857752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858280" cy="10001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Тетерев-косач</a:t>
            </a:r>
            <a:endParaRPr lang="ru-RU" sz="2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071546"/>
            <a:ext cx="4643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Живёт тетерев в основном на берёзах. Тетерев быстро бегает и летает, а также хорошо держится на деревьях. Питаются древесными и цветочными почками, листьями, ягодами, зёрнами, насекомыми.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ukina-69.ucoz.ru/_ld/0/7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852612"/>
            <a:ext cx="3786181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1785926"/>
            <a:ext cx="52863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Охраняется Красною книгой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Столько редких животных и птиц,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выжил простор многоликий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 света грядущих зарниц.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928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b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Красная книга.</a:t>
            </a:r>
            <a:endParaRPr lang="ru-RU" sz="2400" b="1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6 из 1500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643438" cy="58578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1428736"/>
            <a:ext cx="4214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нашей стране обитает семь видов журавлей: серый, красавка, канадский,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даурский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чёрный, белый, японский. Всего в мире 14 видов журавлей. Японский, красавка,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даурский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чёрный, белый, японский внесены в Красную книгу.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24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Журавль.</a:t>
            </a:r>
            <a:endParaRPr lang="ru-RU" sz="24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йл:Grus monacha Phila Zoo1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514350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3287538"/>
            <a:ext cx="3643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чёрный журавль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chneekranich Grus leucogeranus 090501 We 146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0"/>
            <a:ext cx="4429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00760" y="3071810"/>
            <a:ext cx="3143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белый журавль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Mandschurenkranich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714876" cy="335756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07167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Японский журавль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White-naped crane arp.jpg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3429000"/>
            <a:ext cx="41433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43504" y="5000636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даурский</a:t>
            </a:r>
            <a:r>
              <a:rPr lang="ru-RU" sz="2000" b="1" dirty="0" smtClean="0">
                <a:solidFill>
                  <a:srgbClr val="FF0000"/>
                </a:solidFill>
              </a:rPr>
              <a:t> журавль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285852" y="2357430"/>
            <a:ext cx="6000792" cy="9286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Журавли</a:t>
            </a:r>
            <a:endParaRPr lang="ru-RU" sz="28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Список Красной книги Московской области содержит 395 объектов животного мира и 294 объекта растительного мира: 9 видов млекопитающих, 62 вида птиц, 5 видов пресмыкающихся, 3 вида земноводных.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3999" cy="85723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Красная книга Московской области.</a:t>
            </a:r>
            <a:endParaRPr lang="ru-RU" sz="20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 rot="21043558">
            <a:off x="249507" y="500593"/>
            <a:ext cx="6424540" cy="891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 правильно подкармливать птиц?</a:t>
            </a:r>
            <a:endParaRPr lang="ru-RU" sz="24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43438" y="2857496"/>
            <a:ext cx="4688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Заготовку птичьего корма нужно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начинать ещё в августе.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14876" y="1714489"/>
            <a:ext cx="44291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хлебных крошек не отказывается ни одна из птичек.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2-tub-ru.yandex.net/i?id=334194173-45-72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428624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112143147-43-72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643314"/>
            <a:ext cx="485775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343253634-37-72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0"/>
            <a:ext cx="1928794" cy="16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429132"/>
            <a:ext cx="8715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Ведь вовсе не нужно волшебником быть,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 землю родную беречь и любить!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www.fotozveri.ru/ptizy/200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10" y="0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Ведь вовсе не нужно волшебником быть,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 землю родную беречь и любить!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57158" y="5643578"/>
            <a:ext cx="4000528" cy="1214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166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Берегите птиц!</a:t>
            </a:r>
            <a:endParaRPr lang="ru-RU" sz="28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6215074" cy="178592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 апреля – Международный день птиц.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3" descr="http://www.fotozveri.ru/ptizy/2043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6-tub-ru.yandex.net/i?id=299689163-35-7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5755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071670" y="0"/>
            <a:ext cx="4643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Перелётные птицы.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а 96 из 516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ртинка 9 из 124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0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Зяблик.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0"/>
            <a:ext cx="4286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первых числах апреля вслед за скворцами и жаворонками прилетает к нам из тёплых стран зяблик. По прилёту зяблики селятся в лесах, дубравах, рощах, садах, парках и скверах. Часто возле жилья человека.</a:t>
            </a:r>
            <a:endParaRPr lang="ru-RU" sz="2000" b="1" dirty="0"/>
          </a:p>
        </p:txBody>
      </p:sp>
      <p:pic>
        <p:nvPicPr>
          <p:cNvPr id="7" name="Picture 2" descr="Картинка 8 из 25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14876" y="2285992"/>
            <a:ext cx="4429124" cy="457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8 из 588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429000"/>
            <a:ext cx="51435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42955429-70-72">
            <a:hlinkClick r:id="rId5"/>
          </p:cNvPr>
          <p:cNvPicPr/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435768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3214686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Зяблик.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0"/>
            <a:ext cx="47863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Питаются насекомыми, гусеницами, бабочками, жучками-долгоносиками,  мухами,  собирая их, как правило, на земле, реже на деревьях. Едят также маслянистые семена, ягоды, почки, зелёные части растений.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71942"/>
            <a:ext cx="3929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Основанием гнезда служат мелкие прутики, в которые втискиваются мох и травинки. Снаружи гнездо должно быть укреплено кусочками коры или бересты. Скрепляется всё сооружение паутиной. А внутри выстилается пухом, конским волосом, шестью, перьями.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6446" y="0"/>
            <a:ext cx="33575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Бывает в разгар лета сядет зяблик, нахохлится, будто озяб. Странно... А оказывается, тучка надвигается. Зяблик угадывает, когда дождь пойдет.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А вот почему птицу назвали зябликом — непонятно. Может потому, что прилетает он одним из первых, когда на улице еще слякоть и нередки морозы. Может быть, потому и дали этой птичке имя зяблик, что прилетает она в зябкое время.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а 8 из 25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48577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71480"/>
            <a:ext cx="507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Зяблик.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1 из 4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1494991" flipV="1">
            <a:off x="5409146" y="260666"/>
            <a:ext cx="265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9 из 1886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500561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857627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214290"/>
            <a:ext cx="221454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900igr.net/datas/nasekomye-i-ptitsy/Ptitsy-lesa-1.files/0011-011-ZHavoronok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571744"/>
            <a:ext cx="47863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143380"/>
            <a:ext cx="4286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Жаворонки ищут еду на земле, могут разыскивать еще не вылезших после зимовки насекомых и их личинки. Если же не отыщут насекомых, будут собирать прошлогодние семена растений.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0"/>
            <a:ext cx="4643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Рано весной, едва зачернеют в полях первые проталины, появляются у нас жаворонки, они прямо на лету весело поют. Обычно жаворонка называют полевым. Поля, а также пастбища и луга – вот его дом.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6143644"/>
            <a:ext cx="4714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4500570"/>
            <a:ext cx="1928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Гнезда у жаворонка на земле, еду находят тоже только на земле.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евой жаворонок">
            <a:hlinkClick r:id="rId3" tgtFrame="&quot;_blank&quot;"/>
          </p:cNvPr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1" y="1"/>
            <a:ext cx="4286247" cy="40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3357562"/>
            <a:ext cx="435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Полевой жаворонок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Хохлатый жаворонок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500438"/>
            <a:ext cx="49291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57686" y="3714752"/>
            <a:ext cx="4786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Хохлатый жаворонок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0" y="4408158"/>
            <a:ext cx="28574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Полевой жаворонок наиболее распространен в Европе. Полевым он назван не случайно - гнездится на открытых пространствах: в лугах с невысокой травой, на опушках леса, но чаще всего в полях.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57686" y="0"/>
            <a:ext cx="47863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охлатый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жаворонок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 полевого жаворонка  отличается размерами (весит граммов 45, в то время как полевой - не более 40) и большим хохлом на голове, который, когда птица бежит, то приподнимается, то опускается. Хохлатые жаворонки гораздо более наземные птицы, чем полевые. Взлетают только в исключительных случаях. Летят, конечно, когда делают перелеты на зимовку и обратно. Но перелетные не все, а только те, которые живут в районах, где зимы суровые.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697</Words>
  <PresentationFormat>Экран (4:3)</PresentationFormat>
  <Paragraphs>61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Что мы знаем о птицах?</vt:lpstr>
      <vt:lpstr>1 апреля – Международный день птиц.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79</cp:revision>
  <dcterms:created xsi:type="dcterms:W3CDTF">2011-11-06T13:12:56Z</dcterms:created>
  <dcterms:modified xsi:type="dcterms:W3CDTF">2011-12-11T13:27:37Z</dcterms:modified>
</cp:coreProperties>
</file>