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  <p:sldMasterId id="2147483732" r:id="rId6"/>
    <p:sldMasterId id="2147483744" r:id="rId7"/>
    <p:sldMasterId id="2147483756" r:id="rId8"/>
  </p:sldMasterIdLst>
  <p:sldIdLst>
    <p:sldId id="257" r:id="rId9"/>
    <p:sldId id="262" r:id="rId10"/>
    <p:sldId id="263" r:id="rId11"/>
    <p:sldId id="264" r:id="rId12"/>
    <p:sldId id="265" r:id="rId13"/>
    <p:sldId id="258" r:id="rId14"/>
    <p:sldId id="259" r:id="rId15"/>
    <p:sldId id="260" r:id="rId16"/>
    <p:sldId id="267" r:id="rId17"/>
    <p:sldId id="266" r:id="rId18"/>
    <p:sldId id="26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65539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5540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5541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5542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5543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5544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</p:grpSp>
      <p:sp>
        <p:nvSpPr>
          <p:cNvPr id="6554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554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65547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5548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7EFDF3D-59BE-43B5-B737-6EBD5EC482D8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1589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6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5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554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554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55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B7C49-694D-4FA6-88A7-61952365F074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190661"/>
      </p:ext>
    </p:extLst>
  </p:cSld>
  <p:clrMapOvr>
    <a:masterClrMapping/>
  </p:clrMapOvr>
  <p:transition spd="med"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70CF4-866C-49A8-8585-C11FAFC882A0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021957"/>
      </p:ext>
    </p:extLst>
  </p:cSld>
  <p:clrMapOvr>
    <a:masterClrMapping/>
  </p:clrMapOvr>
  <p:transition spd="med">
    <p:pull dir="l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65539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5540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5541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5542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5543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5544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</p:grpSp>
      <p:sp>
        <p:nvSpPr>
          <p:cNvPr id="6554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554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65547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5548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7EFDF3D-59BE-43B5-B737-6EBD5EC482D8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508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6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5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554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554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55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F5247-F034-453C-8092-2F0EF0730234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269199"/>
      </p:ext>
    </p:extLst>
  </p:cSld>
  <p:clrMapOvr>
    <a:masterClrMapping/>
  </p:clrMapOvr>
  <p:transition spd="med">
    <p:pull dir="l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3B32D-772D-438A-A41F-E7B02DCF51B5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414809"/>
      </p:ext>
    </p:extLst>
  </p:cSld>
  <p:clrMapOvr>
    <a:masterClrMapping/>
  </p:clrMapOvr>
  <p:transition spd="med">
    <p:pull dir="l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8104B-FBC5-4205-BC23-7A521FE5AE80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630540"/>
      </p:ext>
    </p:extLst>
  </p:cSld>
  <p:clrMapOvr>
    <a:masterClrMapping/>
  </p:clrMapOvr>
  <p:transition spd="med">
    <p:pull dir="l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F8A40-DED6-42DC-A837-2031CDAAB8E0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683987"/>
      </p:ext>
    </p:extLst>
  </p:cSld>
  <p:clrMapOvr>
    <a:masterClrMapping/>
  </p:clrMapOvr>
  <p:transition spd="med">
    <p:pull dir="l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CF376-8789-4B64-B940-EF44240E8329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097704"/>
      </p:ext>
    </p:extLst>
  </p:cSld>
  <p:clrMapOvr>
    <a:masterClrMapping/>
  </p:clrMapOvr>
  <p:transition spd="med">
    <p:pull dir="l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8F1F5-77FE-4463-95CA-4BEE71644110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273431"/>
      </p:ext>
    </p:extLst>
  </p:cSld>
  <p:clrMapOvr>
    <a:masterClrMapping/>
  </p:clrMapOvr>
  <p:transition spd="med">
    <p:pull dir="l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ED3DB-62CF-4318-977E-7C18B9C84E68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726134"/>
      </p:ext>
    </p:extLst>
  </p:cSld>
  <p:clrMapOvr>
    <a:masterClrMapping/>
  </p:clrMapOvr>
  <p:transition spd="med"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F5247-F034-453C-8092-2F0EF0730234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318664"/>
      </p:ext>
    </p:extLst>
  </p:cSld>
  <p:clrMapOvr>
    <a:masterClrMapping/>
  </p:clrMapOvr>
  <p:transition spd="med">
    <p:pull dir="l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785156-3782-4443-BA97-735CD5EDB15E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672969"/>
      </p:ext>
    </p:extLst>
  </p:cSld>
  <p:clrMapOvr>
    <a:masterClrMapping/>
  </p:clrMapOvr>
  <p:transition spd="med">
    <p:pull dir="l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B7C49-694D-4FA6-88A7-61952365F074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113054"/>
      </p:ext>
    </p:extLst>
  </p:cSld>
  <p:clrMapOvr>
    <a:masterClrMapping/>
  </p:clrMapOvr>
  <p:transition spd="med">
    <p:pull dir="l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70CF4-866C-49A8-8585-C11FAFC882A0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850786"/>
      </p:ext>
    </p:extLst>
  </p:cSld>
  <p:clrMapOvr>
    <a:masterClrMapping/>
  </p:clrMapOvr>
  <p:transition spd="med">
    <p:pull dir="l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65539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5540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5541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5542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5543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5544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</p:grpSp>
      <p:sp>
        <p:nvSpPr>
          <p:cNvPr id="6554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554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65547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5548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7EFDF3D-59BE-43B5-B737-6EBD5EC482D8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0097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6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5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554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554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55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F5247-F034-453C-8092-2F0EF0730234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590977"/>
      </p:ext>
    </p:extLst>
  </p:cSld>
  <p:clrMapOvr>
    <a:masterClrMapping/>
  </p:clrMapOvr>
  <p:transition spd="med">
    <p:pull dir="l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3B32D-772D-438A-A41F-E7B02DCF51B5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431422"/>
      </p:ext>
    </p:extLst>
  </p:cSld>
  <p:clrMapOvr>
    <a:masterClrMapping/>
  </p:clrMapOvr>
  <p:transition spd="med">
    <p:pull dir="l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8104B-FBC5-4205-BC23-7A521FE5AE80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493927"/>
      </p:ext>
    </p:extLst>
  </p:cSld>
  <p:clrMapOvr>
    <a:masterClrMapping/>
  </p:clrMapOvr>
  <p:transition spd="med">
    <p:pull dir="lu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F8A40-DED6-42DC-A837-2031CDAAB8E0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70885"/>
      </p:ext>
    </p:extLst>
  </p:cSld>
  <p:clrMapOvr>
    <a:masterClrMapping/>
  </p:clrMapOvr>
  <p:transition spd="med">
    <p:pull dir="lu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CF376-8789-4B64-B940-EF44240E8329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759185"/>
      </p:ext>
    </p:extLst>
  </p:cSld>
  <p:clrMapOvr>
    <a:masterClrMapping/>
  </p:clrMapOvr>
  <p:transition spd="med">
    <p:pull dir="l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8F1F5-77FE-4463-95CA-4BEE71644110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496655"/>
      </p:ext>
    </p:extLst>
  </p:cSld>
  <p:clrMapOvr>
    <a:masterClrMapping/>
  </p:clrMapOvr>
  <p:transition spd="med"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3B32D-772D-438A-A41F-E7B02DCF51B5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753861"/>
      </p:ext>
    </p:extLst>
  </p:cSld>
  <p:clrMapOvr>
    <a:masterClrMapping/>
  </p:clrMapOvr>
  <p:transition spd="med">
    <p:pull dir="lu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ED3DB-62CF-4318-977E-7C18B9C84E68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243009"/>
      </p:ext>
    </p:extLst>
  </p:cSld>
  <p:clrMapOvr>
    <a:masterClrMapping/>
  </p:clrMapOvr>
  <p:transition spd="med">
    <p:pull dir="lu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785156-3782-4443-BA97-735CD5EDB15E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883324"/>
      </p:ext>
    </p:extLst>
  </p:cSld>
  <p:clrMapOvr>
    <a:masterClrMapping/>
  </p:clrMapOvr>
  <p:transition spd="med">
    <p:pull dir="l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B7C49-694D-4FA6-88A7-61952365F074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984026"/>
      </p:ext>
    </p:extLst>
  </p:cSld>
  <p:clrMapOvr>
    <a:masterClrMapping/>
  </p:clrMapOvr>
  <p:transition spd="med">
    <p:pull dir="lu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70CF4-866C-49A8-8585-C11FAFC882A0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710156"/>
      </p:ext>
    </p:extLst>
  </p:cSld>
  <p:clrMapOvr>
    <a:masterClrMapping/>
  </p:clrMapOvr>
  <p:transition spd="med">
    <p:pull dir="lu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35BAC-A055-4873-95B3-1071944B931C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94662-67AE-47BA-B217-1C9C1538266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A810-FC08-42A3-9D70-FAFEDE775953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B1897-6522-4150-92C0-B0BA28086248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695F-C792-4DB9-97F6-03BC4AFDAE6E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5B992-3940-47F6-AAAD-A79845A0FFE6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8104B-FBC5-4205-BC23-7A521FE5AE80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624422"/>
      </p:ext>
    </p:extLst>
  </p:cSld>
  <p:clrMapOvr>
    <a:masterClrMapping/>
  </p:clrMapOvr>
  <p:transition spd="med">
    <p:pull dir="lu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D12B-31E2-404B-B494-7CBA0AD77FD4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5A7FC-5C62-4C37-A296-6ABA8DBCA2E3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419A1-7AD8-4AB9-A8C3-3AE73DCF35CE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D76B-9A3C-459D-AE19-B43B3ABE36FC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30CD-6F96-4123-B7B6-116807444619}" type="slidenum">
              <a:rPr lang="ru-RU" smtClean="0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7A36C-C04F-4930-8AEF-F30F5D76336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44430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BF9AA-3259-4871-869E-44D0B6892DE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86970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0FE3F-A99B-437C-B798-881714DDF06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91223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634A3-8F1A-4350-A246-08186B2FA8D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67982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E38B4-C764-4E6A-9579-0749FD3CB60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174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F8A40-DED6-42DC-A837-2031CDAAB8E0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459017"/>
      </p:ext>
    </p:extLst>
  </p:cSld>
  <p:clrMapOvr>
    <a:masterClrMapping/>
  </p:clrMapOvr>
  <p:transition spd="med">
    <p:pull dir="lu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C68B4-74D8-41B5-97B8-8921519FE34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27758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1EA9F-C923-44CA-9C89-F172293AB10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95975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E225A-EB98-4E1E-97BB-DC30EE66E76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49274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BFFEA-54CA-4E8A-9E17-F3FF1486E4F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22850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8BC91-DEE6-4C2A-A9D2-D0ABCEC85CF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95027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85139-FBDA-4753-873F-DC53CFDCC99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28790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 descr="titlemaster_m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827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3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fld id="{C5DE9B2C-2FFA-449C-BE50-722D2B4D1F1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2426271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3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3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783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783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7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7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7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7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0" grpId="0" build="p">
        <p:tmplLst>
          <p:tmpl lvl="1">
            <p:tnLst>
              <p:par>
                <p:cTn presetID="49" presetClass="entr" presetSubtype="0" decel="10000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78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78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78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7830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78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7831" grpId="0"/>
    </p:bld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CCE9C-C227-462A-BA95-80897AA15F5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565027"/>
      </p:ext>
    </p:extLst>
  </p:cSld>
  <p:clrMapOvr>
    <a:masterClrMapping/>
  </p:clrMapOvr>
  <p:transition spd="med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5FCA5-DAA6-4A6B-8E31-08C3D30CDAC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46197"/>
      </p:ext>
    </p:extLst>
  </p:cSld>
  <p:clrMapOvr>
    <a:masterClrMapping/>
  </p:clrMapOvr>
  <p:transition spd="med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C8E9B1-610B-4E71-AFE9-6198012438B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6172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CF376-8789-4B64-B940-EF44240E8329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412126"/>
      </p:ext>
    </p:extLst>
  </p:cSld>
  <p:clrMapOvr>
    <a:masterClrMapping/>
  </p:clrMapOvr>
  <p:transition spd="med">
    <p:pull dir="lu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4DBDC-FF46-481F-86BA-CDC2FDAEB24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267173"/>
      </p:ext>
    </p:extLst>
  </p:cSld>
  <p:clrMapOvr>
    <a:masterClrMapping/>
  </p:clrMapOvr>
  <p:transition spd="med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9937C5-6395-4236-B8D3-CC03BB83A42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179381"/>
      </p:ext>
    </p:extLst>
  </p:cSld>
  <p:clrMapOvr>
    <a:masterClrMapping/>
  </p:clrMapOvr>
  <p:transition spd="med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72FCE-83FD-4CC6-87FD-2725E6528DE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519767"/>
      </p:ext>
    </p:extLst>
  </p:cSld>
  <p:clrMapOvr>
    <a:masterClrMapping/>
  </p:clrMapOvr>
  <p:transition spd="med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51571-B3A0-4D2E-BC69-477FD5454E6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130108"/>
      </p:ext>
    </p:extLst>
  </p:cSld>
  <p:clrMapOvr>
    <a:masterClrMapping/>
  </p:clrMapOvr>
  <p:transition spd="med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1A3B6-FD8A-47EA-9E49-B7D357CDE7C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281233"/>
      </p:ext>
    </p:extLst>
  </p:cSld>
  <p:clrMapOvr>
    <a:masterClrMapping/>
  </p:clrMapOvr>
  <p:transition spd="med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FE33-19F2-4EC0-953B-05F1E9AB57B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240610"/>
      </p:ext>
    </p:extLst>
  </p:cSld>
  <p:clrMapOvr>
    <a:masterClrMapping/>
  </p:clrMapOvr>
  <p:transition spd="med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E2FF1-490E-492F-83E1-E2EB18C5C88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090393"/>
      </p:ext>
    </p:extLst>
  </p:cSld>
  <p:clrMapOvr>
    <a:masterClrMapping/>
  </p:clrMapOvr>
  <p:transition spd="med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65539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5540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5541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5542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5543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5544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</p:grpSp>
      <p:sp>
        <p:nvSpPr>
          <p:cNvPr id="6554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554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65547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5548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7EFDF3D-59BE-43B5-B737-6EBD5EC482D8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4278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6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5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554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554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554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F5247-F034-453C-8092-2F0EF0730234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452056"/>
      </p:ext>
    </p:extLst>
  </p:cSld>
  <p:clrMapOvr>
    <a:masterClrMapping/>
  </p:clrMapOvr>
  <p:transition spd="med">
    <p:pull dir="lu"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3B32D-772D-438A-A41F-E7B02DCF51B5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843068"/>
      </p:ext>
    </p:extLst>
  </p:cSld>
  <p:clrMapOvr>
    <a:masterClrMapping/>
  </p:clrMapOvr>
  <p:transition spd="med"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8F1F5-77FE-4463-95CA-4BEE71644110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888986"/>
      </p:ext>
    </p:extLst>
  </p:cSld>
  <p:clrMapOvr>
    <a:masterClrMapping/>
  </p:clrMapOvr>
  <p:transition spd="med">
    <p:pull dir="lu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8104B-FBC5-4205-BC23-7A521FE5AE80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362327"/>
      </p:ext>
    </p:extLst>
  </p:cSld>
  <p:clrMapOvr>
    <a:masterClrMapping/>
  </p:clrMapOvr>
  <p:transition spd="med">
    <p:pull dir="lu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F8A40-DED6-42DC-A837-2031CDAAB8E0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643979"/>
      </p:ext>
    </p:extLst>
  </p:cSld>
  <p:clrMapOvr>
    <a:masterClrMapping/>
  </p:clrMapOvr>
  <p:transition spd="med">
    <p:pull dir="lu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CF376-8789-4B64-B940-EF44240E8329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760361"/>
      </p:ext>
    </p:extLst>
  </p:cSld>
  <p:clrMapOvr>
    <a:masterClrMapping/>
  </p:clrMapOvr>
  <p:transition spd="med">
    <p:pull dir="lu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8F1F5-77FE-4463-95CA-4BEE71644110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106170"/>
      </p:ext>
    </p:extLst>
  </p:cSld>
  <p:clrMapOvr>
    <a:masterClrMapping/>
  </p:clrMapOvr>
  <p:transition spd="med">
    <p:pull dir="lu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ED3DB-62CF-4318-977E-7C18B9C84E68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415589"/>
      </p:ext>
    </p:extLst>
  </p:cSld>
  <p:clrMapOvr>
    <a:masterClrMapping/>
  </p:clrMapOvr>
  <p:transition spd="med">
    <p:pull dir="lu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785156-3782-4443-BA97-735CD5EDB15E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371154"/>
      </p:ext>
    </p:extLst>
  </p:cSld>
  <p:clrMapOvr>
    <a:masterClrMapping/>
  </p:clrMapOvr>
  <p:transition spd="med">
    <p:pull dir="lu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B7C49-694D-4FA6-88A7-61952365F074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306914"/>
      </p:ext>
    </p:extLst>
  </p:cSld>
  <p:clrMapOvr>
    <a:masterClrMapping/>
  </p:clrMapOvr>
  <p:transition spd="med">
    <p:pull dir="lu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70CF4-866C-49A8-8585-C11FAFC882A0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211408"/>
      </p:ext>
    </p:extLst>
  </p:cSld>
  <p:clrMapOvr>
    <a:masterClrMapping/>
  </p:clrMapOvr>
  <p:transition spd="med">
    <p:pull dir="lu"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730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7373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7373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7373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grpSp>
          <p:nvGrpSpPr>
            <p:cNvPr id="73734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7373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7200" smtClean="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373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7200" smtClean="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373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7200" smtClean="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373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7200" smtClean="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373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7200" smtClean="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374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7200" smtClean="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374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7200" smtClean="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374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7200" smtClean="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374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7200" smtClean="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374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7200" smtClean="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374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7200" smtClean="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374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7200" smtClean="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374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7200" smtClean="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7374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7374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7375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7375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7375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7375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7375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7375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7375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7375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7375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grpSp>
          <p:nvGrpSpPr>
            <p:cNvPr id="7375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7376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7200" smtClean="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376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7200" smtClean="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376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7200" smtClean="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376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7200" smtClean="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376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7200" smtClean="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7376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7376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</p:grpSp>
      <p:sp>
        <p:nvSpPr>
          <p:cNvPr id="7376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7376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73769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3770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3771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795293C-E01E-4941-A477-3ECEAB5973A1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5302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7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37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6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7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376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376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376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99B3D-3A83-4489-A11D-FC5585AC6DBA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727470"/>
      </p:ext>
    </p:extLst>
  </p:cSld>
  <p:clrMapOvr>
    <a:masterClrMapping/>
  </p:clrMapOvr>
  <p:transition spd="med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ED3DB-62CF-4318-977E-7C18B9C84E68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253888"/>
      </p:ext>
    </p:extLst>
  </p:cSld>
  <p:clrMapOvr>
    <a:masterClrMapping/>
  </p:clrMapOvr>
  <p:transition spd="med">
    <p:pull dir="lu"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AAFB4-70E8-46F5-A65F-04F346FFF4FF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80799"/>
      </p:ext>
    </p:extLst>
  </p:cSld>
  <p:clrMapOvr>
    <a:masterClrMapping/>
  </p:clrMapOvr>
  <p:transition spd="med">
    <p:diamond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32C2A-EDC2-4DAA-AF68-3D8910F6377D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949648"/>
      </p:ext>
    </p:extLst>
  </p:cSld>
  <p:clrMapOvr>
    <a:masterClrMapping/>
  </p:clrMapOvr>
  <p:transition spd="med">
    <p:diamond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F3B394-9077-4E04-9250-BAD4338AC697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13167"/>
      </p:ext>
    </p:extLst>
  </p:cSld>
  <p:clrMapOvr>
    <a:masterClrMapping/>
  </p:clrMapOvr>
  <p:transition spd="med">
    <p:diamond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91B73-C628-4361-B654-C6689502F096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54868"/>
      </p:ext>
    </p:extLst>
  </p:cSld>
  <p:clrMapOvr>
    <a:masterClrMapping/>
  </p:clrMapOvr>
  <p:transition spd="med">
    <p:diamond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CCA33-860C-4E85-A01E-09801B41C914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474033"/>
      </p:ext>
    </p:extLst>
  </p:cSld>
  <p:clrMapOvr>
    <a:masterClrMapping/>
  </p:clrMapOvr>
  <p:transition spd="med">
    <p:diamond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B8E3F-AAB5-4123-B8F2-235BDB82554A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357578"/>
      </p:ext>
    </p:extLst>
  </p:cSld>
  <p:clrMapOvr>
    <a:masterClrMapping/>
  </p:clrMapOvr>
  <p:transition spd="med">
    <p:diamond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61F7A-DB53-4E67-B08F-9944CFE27654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53431"/>
      </p:ext>
    </p:extLst>
  </p:cSld>
  <p:clrMapOvr>
    <a:masterClrMapping/>
  </p:clrMapOvr>
  <p:transition spd="med">
    <p:diamond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4631A6-FE88-42EB-B7B2-0C6BE791B19D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349050"/>
      </p:ext>
    </p:extLst>
  </p:cSld>
  <p:clrMapOvr>
    <a:masterClrMapping/>
  </p:clrMapOvr>
  <p:transition spd="med">
    <p:diamond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7866A-00D4-4135-BE40-2B93C7E2CBF8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965356"/>
      </p:ext>
    </p:extLst>
  </p:cSld>
  <p:clrMapOvr>
    <a:masterClrMapping/>
  </p:clrMapOvr>
  <p:transition spd="med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785156-3782-4443-BA97-735CD5EDB15E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317241"/>
      </p:ext>
    </p:extLst>
  </p:cSld>
  <p:clrMapOvr>
    <a:masterClrMapping/>
  </p:clrMapOvr>
  <p:transition spd="med"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14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64515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4516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4517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451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451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452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452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452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</p:grp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2F7E2E5-7A3D-4352-93C3-8FEA5E39FE92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6452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452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17622812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4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4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4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45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45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45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45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5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45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45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45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5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7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45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45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45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45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45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45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45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45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45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45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45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45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45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45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45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14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64515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4516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4517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451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451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452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452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452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</p:grp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2F7E2E5-7A3D-4352-93C3-8FEA5E39FE92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6452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452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39904819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4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4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4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45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45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45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45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5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45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45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45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5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7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45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45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45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45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45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45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45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45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45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45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45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45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45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45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45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14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64515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4516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4517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451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451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452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452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452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</p:grp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2F7E2E5-7A3D-4352-93C3-8FEA5E39FE92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6452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452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79317302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4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4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4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45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45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45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45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5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45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45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45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5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7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45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45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45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45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45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45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45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45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45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45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45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45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45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45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45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CCFF99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001BD8-F7A1-4F8A-B47F-A457D2EF0771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448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2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76803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pic>
          <p:nvPicPr>
            <p:cNvPr id="76804" name="Picture 4" descr="slidemaster_med3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68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680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680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00FDF21-96CB-49AF-A5A6-8713436151CC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877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6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6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6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6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68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68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68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68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68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68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68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68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68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68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68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68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68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68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68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68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/>
      <p:bldP spid="76806" grpId="0" build="p">
        <p:tmplLst>
          <p:tmpl lvl="1">
            <p:tnLst>
              <p:par>
                <p:cTn presetID="49" presetClass="entr" presetSubtype="0" decel="10000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8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680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680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6806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680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8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680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680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6806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680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8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680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680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6806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680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8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680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680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6806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680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680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680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680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6806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7680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14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64515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4516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4517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451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451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452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452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6452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</p:grp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2F7E2E5-7A3D-4352-93C3-8FEA5E39FE92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6452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452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13988269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4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4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4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45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45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45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45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5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45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45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45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5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7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45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45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45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45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45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45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45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45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45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45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45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45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5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645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645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645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7270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7270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7270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grpSp>
          <p:nvGrpSpPr>
            <p:cNvPr id="72710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7271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7200" smtClean="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271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7200" smtClean="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271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7200" smtClean="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271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7200" smtClean="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271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7200" smtClean="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271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7200" smtClean="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271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7200" smtClean="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271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7200" smtClean="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271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7200" smtClean="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272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7200" smtClean="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272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7200" smtClean="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272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7200" smtClean="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272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7200" smtClean="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7272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7272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7272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7272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7272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7272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7273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7273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7273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7273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7273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grpSp>
          <p:nvGrpSpPr>
            <p:cNvPr id="7273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72736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7200" smtClean="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2737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7200" smtClean="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2738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7200" smtClean="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2739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7200" smtClean="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72740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7200" smtClean="0">
                  <a:solidFill>
                    <a:srgbClr val="FFFFFF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7274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  <p:sp>
          <p:nvSpPr>
            <p:cNvPr id="7274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7200" smtClean="0">
                <a:solidFill>
                  <a:srgbClr val="FFFFFF"/>
                </a:solidFill>
                <a:latin typeface="Comic Sans MS" pitchFamily="66" charset="0"/>
              </a:endParaRPr>
            </a:p>
          </p:txBody>
        </p:sp>
      </p:grpSp>
      <p:sp>
        <p:nvSpPr>
          <p:cNvPr id="7274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274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7274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7274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583BE44-AF54-419C-83E3-3F6A4794AEE3}" type="slidenum">
              <a:rPr lang="ru-R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7274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01798460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2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2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2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2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2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2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2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2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2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2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2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2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2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47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7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274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27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27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7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274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27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27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7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274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27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27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7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274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27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27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7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274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27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27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zagadochki.ru/zagadka-my-ego-chut-chut-boimsya.html" TargetMode="External"/><Relationship Id="rId1" Type="http://schemas.openxmlformats.org/officeDocument/2006/relationships/slideLayout" Target="../slideLayouts/slideLayout5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audio" Target="../media/audio2.wav"/><Relationship Id="rId7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971550" y="1268413"/>
            <a:ext cx="7129463" cy="3816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математика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     1 класс.</a:t>
            </a:r>
          </a:p>
        </p:txBody>
      </p:sp>
    </p:spTree>
    <p:extLst>
      <p:ext uri="{BB962C8B-B14F-4D97-AF65-F5344CB8AC3E}">
        <p14:creationId xmlns:p14="http://schemas.microsoft.com/office/powerpoint/2010/main" val="2210613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2133600"/>
            <a:ext cx="8007350" cy="3962400"/>
          </a:xfrm>
        </p:spPr>
        <p:txBody>
          <a:bodyPr/>
          <a:lstStyle/>
          <a:p>
            <a:pPr>
              <a:buFont typeface="Wingdings" pitchFamily="2" charset="2"/>
              <a:buBlip>
                <a:blip r:embed="rId3"/>
              </a:buBlip>
            </a:pPr>
            <a:r>
              <a:rPr lang="ru-RU" b="1" i="1">
                <a:solidFill>
                  <a:srgbClr val="CC0099"/>
                </a:solidFill>
              </a:rPr>
              <a:t>7 дней недели :  понедельник, вторник, среда, четверг, пятница, суббота, воскресенье;</a:t>
            </a:r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ru-RU" b="1" i="1">
                <a:solidFill>
                  <a:srgbClr val="FF0066"/>
                </a:solidFill>
              </a:rPr>
              <a:t>7 чудес света;</a:t>
            </a:r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ru-RU" b="1" i="1">
                <a:solidFill>
                  <a:srgbClr val="FF66CC"/>
                </a:solidFill>
              </a:rPr>
              <a:t>7 «отверстий» в голове (2 уха, </a:t>
            </a:r>
            <a:r>
              <a:rPr lang="en-US" b="1" i="1">
                <a:solidFill>
                  <a:srgbClr val="FF66CC"/>
                </a:solidFill>
              </a:rPr>
              <a:t>      </a:t>
            </a:r>
            <a:r>
              <a:rPr lang="ru-RU" b="1" i="1">
                <a:solidFill>
                  <a:srgbClr val="FF66CC"/>
                </a:solidFill>
              </a:rPr>
              <a:t>2 глаза, 2 ноздри, рот);  </a:t>
            </a:r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ru-RU" b="1" i="1">
                <a:solidFill>
                  <a:srgbClr val="FF7C80"/>
                </a:solidFill>
              </a:rPr>
              <a:t>7 цветов радуги.</a:t>
            </a:r>
          </a:p>
        </p:txBody>
      </p:sp>
      <p:sp>
        <p:nvSpPr>
          <p:cNvPr id="102404" name="WordArt 4"/>
          <p:cNvSpPr>
            <a:spLocks noChangeArrowheads="1" noChangeShapeType="1" noTextEdit="1"/>
          </p:cNvSpPr>
          <p:nvPr/>
        </p:nvSpPr>
        <p:spPr bwMode="auto">
          <a:xfrm>
            <a:off x="1403350" y="333375"/>
            <a:ext cx="6410325" cy="15827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магия числа</a:t>
            </a:r>
          </a:p>
        </p:txBody>
      </p:sp>
    </p:spTree>
    <p:extLst>
      <p:ext uri="{BB962C8B-B14F-4D97-AF65-F5344CB8AC3E}">
        <p14:creationId xmlns:p14="http://schemas.microsoft.com/office/powerpoint/2010/main" val="1149919417"/>
      </p:ext>
    </p:extLst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 shadeToTitle="1">
        <a:gradFill rotWithShape="0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WordArt 4"/>
          <p:cNvSpPr>
            <a:spLocks noChangeArrowheads="1" noChangeShapeType="1" noTextEdit="1"/>
          </p:cNvSpPr>
          <p:nvPr/>
        </p:nvSpPr>
        <p:spPr bwMode="auto">
          <a:xfrm>
            <a:off x="539750" y="404813"/>
            <a:ext cx="8135938" cy="1079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mtClean="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прочитай считалку</a:t>
            </a:r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250825" y="1700213"/>
            <a:ext cx="2952750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smtClean="0">
                <a:solidFill>
                  <a:srgbClr val="CC0099"/>
                </a:solidFill>
                <a:latin typeface="Comic Sans MS" pitchFamily="66" charset="0"/>
              </a:rPr>
              <a:t>начинается</a:t>
            </a:r>
          </a:p>
        </p:txBody>
      </p:sp>
      <p:sp>
        <p:nvSpPr>
          <p:cNvPr id="104456" name="Oval 8"/>
          <p:cNvSpPr>
            <a:spLocks noChangeArrowheads="1"/>
          </p:cNvSpPr>
          <p:nvPr/>
        </p:nvSpPr>
        <p:spPr bwMode="auto">
          <a:xfrm rot="2363473">
            <a:off x="-180975" y="4652963"/>
            <a:ext cx="2449513" cy="962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smtClean="0">
                <a:solidFill>
                  <a:srgbClr val="FF0066"/>
                </a:solidFill>
                <a:latin typeface="Comic Sans MS" pitchFamily="66" charset="0"/>
              </a:rPr>
              <a:t>1 </a:t>
            </a:r>
            <a:r>
              <a:rPr lang="ru-RU" sz="3200" b="1" smtClean="0">
                <a:solidFill>
                  <a:srgbClr val="000066"/>
                </a:solidFill>
                <a:latin typeface="Comic Sans MS" pitchFamily="66" charset="0"/>
              </a:rPr>
              <a:t>считалка</a:t>
            </a:r>
          </a:p>
        </p:txBody>
      </p:sp>
      <p:sp>
        <p:nvSpPr>
          <p:cNvPr id="104457" name="Rectangle 9"/>
          <p:cNvSpPr>
            <a:spLocks noChangeArrowheads="1"/>
          </p:cNvSpPr>
          <p:nvPr/>
        </p:nvSpPr>
        <p:spPr bwMode="auto">
          <a:xfrm rot="-1792224">
            <a:off x="3227388" y="5111750"/>
            <a:ext cx="2581275" cy="1012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smtClean="0">
                <a:solidFill>
                  <a:srgbClr val="FF0066"/>
                </a:solidFill>
                <a:latin typeface="Comic Sans MS" pitchFamily="66" charset="0"/>
              </a:rPr>
              <a:t>2</a:t>
            </a:r>
            <a:r>
              <a:rPr lang="ru-RU" sz="3600" smtClean="0">
                <a:solidFill>
                  <a:srgbClr val="FFFFFF"/>
                </a:solidFill>
                <a:latin typeface="Comic Sans MS" pitchFamily="66" charset="0"/>
              </a:rPr>
              <a:t> </a:t>
            </a:r>
            <a:r>
              <a:rPr lang="ru-RU" sz="3600" smtClean="0">
                <a:solidFill>
                  <a:srgbClr val="000066"/>
                </a:solidFill>
                <a:latin typeface="Comic Sans MS" pitchFamily="66" charset="0"/>
              </a:rPr>
              <a:t>на берёзу</a:t>
            </a:r>
          </a:p>
        </p:txBody>
      </p:sp>
      <p:sp>
        <p:nvSpPr>
          <p:cNvPr id="104459" name="Oval 11"/>
          <p:cNvSpPr>
            <a:spLocks noChangeArrowheads="1"/>
          </p:cNvSpPr>
          <p:nvPr/>
        </p:nvSpPr>
        <p:spPr bwMode="auto">
          <a:xfrm rot="1609917">
            <a:off x="5988050" y="1793875"/>
            <a:ext cx="2535238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smtClean="0">
                <a:solidFill>
                  <a:srgbClr val="FF3399"/>
                </a:solidFill>
                <a:latin typeface="Comic Sans MS" pitchFamily="66" charset="0"/>
              </a:rPr>
              <a:t>3</a:t>
            </a:r>
            <a:r>
              <a:rPr lang="ru-RU" sz="3200" smtClean="0">
                <a:solidFill>
                  <a:srgbClr val="000066"/>
                </a:solidFill>
                <a:latin typeface="Comic Sans MS" pitchFamily="66" charset="0"/>
              </a:rPr>
              <a:t> села галка</a:t>
            </a:r>
          </a:p>
        </p:txBody>
      </p:sp>
      <p:sp>
        <p:nvSpPr>
          <p:cNvPr id="104460" name="AutoShape 12"/>
          <p:cNvSpPr>
            <a:spLocks noChangeArrowheads="1"/>
          </p:cNvSpPr>
          <p:nvPr/>
        </p:nvSpPr>
        <p:spPr bwMode="auto">
          <a:xfrm rot="-20251688">
            <a:off x="6299200" y="4999038"/>
            <a:ext cx="2679700" cy="18288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smtClean="0">
                <a:solidFill>
                  <a:srgbClr val="FF0066"/>
                </a:solidFill>
                <a:latin typeface="Comic Sans MS" pitchFamily="66" charset="0"/>
              </a:rPr>
              <a:t>4</a:t>
            </a:r>
            <a:r>
              <a:rPr lang="ru-RU" sz="2800" b="1" smtClean="0">
                <a:solidFill>
                  <a:srgbClr val="FFFFFF"/>
                </a:solidFill>
                <a:latin typeface="Comic Sans MS" pitchFamily="66" charset="0"/>
              </a:rPr>
              <a:t> </a:t>
            </a:r>
            <a:r>
              <a:rPr lang="ru-RU" sz="2800" b="1" smtClean="0">
                <a:solidFill>
                  <a:srgbClr val="000066"/>
                </a:solidFill>
                <a:latin typeface="Comic Sans MS" pitchFamily="66" charset="0"/>
              </a:rPr>
              <a:t>две вороны</a:t>
            </a:r>
          </a:p>
        </p:txBody>
      </p:sp>
      <p:sp>
        <p:nvSpPr>
          <p:cNvPr id="104462" name="AutoShape 14"/>
          <p:cNvSpPr>
            <a:spLocks noChangeArrowheads="1"/>
          </p:cNvSpPr>
          <p:nvPr/>
        </p:nvSpPr>
        <p:spPr bwMode="auto">
          <a:xfrm>
            <a:off x="1979613" y="3789363"/>
            <a:ext cx="1871662" cy="1008062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smtClean="0">
                <a:solidFill>
                  <a:srgbClr val="FF0066"/>
                </a:solidFill>
                <a:latin typeface="Comic Sans MS" pitchFamily="66" charset="0"/>
              </a:rPr>
              <a:t>5</a:t>
            </a:r>
            <a:r>
              <a:rPr lang="ru-RU" sz="2800" smtClean="0">
                <a:solidFill>
                  <a:srgbClr val="FFFFFF"/>
                </a:solidFill>
                <a:latin typeface="Comic Sans MS" pitchFamily="66" charset="0"/>
              </a:rPr>
              <a:t> </a:t>
            </a:r>
            <a:r>
              <a:rPr lang="ru-RU" sz="2800" smtClean="0">
                <a:solidFill>
                  <a:srgbClr val="000066"/>
                </a:solidFill>
                <a:latin typeface="Comic Sans MS" pitchFamily="66" charset="0"/>
              </a:rPr>
              <a:t>воробей</a:t>
            </a:r>
          </a:p>
        </p:txBody>
      </p:sp>
      <p:sp>
        <p:nvSpPr>
          <p:cNvPr id="104463" name="AutoShape 15"/>
          <p:cNvSpPr>
            <a:spLocks noChangeArrowheads="1"/>
          </p:cNvSpPr>
          <p:nvPr/>
        </p:nvSpPr>
        <p:spPr bwMode="auto">
          <a:xfrm rot="-1796293">
            <a:off x="5837238" y="3303588"/>
            <a:ext cx="2382837" cy="954087"/>
          </a:xfrm>
          <a:prstGeom prst="doubleWave">
            <a:avLst>
              <a:gd name="adj1" fmla="val 6500"/>
              <a:gd name="adj2" fmla="val 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smtClean="0">
                <a:solidFill>
                  <a:srgbClr val="FF0066"/>
                </a:solidFill>
                <a:latin typeface="Comic Sans MS" pitchFamily="66" charset="0"/>
              </a:rPr>
              <a:t>6 </a:t>
            </a:r>
            <a:r>
              <a:rPr lang="ru-RU" sz="2800" b="1" smtClean="0">
                <a:solidFill>
                  <a:srgbClr val="000066"/>
                </a:solidFill>
                <a:latin typeface="Comic Sans MS" pitchFamily="66" charset="0"/>
              </a:rPr>
              <a:t>три сороки</a:t>
            </a:r>
          </a:p>
        </p:txBody>
      </p:sp>
      <p:sp>
        <p:nvSpPr>
          <p:cNvPr id="104464" name="AutoShape 16"/>
          <p:cNvSpPr>
            <a:spLocks noChangeArrowheads="1"/>
          </p:cNvSpPr>
          <p:nvPr/>
        </p:nvSpPr>
        <p:spPr bwMode="auto">
          <a:xfrm>
            <a:off x="3779838" y="2349500"/>
            <a:ext cx="1800225" cy="1223963"/>
          </a:xfrm>
          <a:prstGeom prst="plaque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smtClean="0">
                <a:solidFill>
                  <a:srgbClr val="FF0066"/>
                </a:solidFill>
                <a:latin typeface="Comic Sans MS" pitchFamily="66" charset="0"/>
              </a:rPr>
              <a:t>7 </a:t>
            </a:r>
            <a:r>
              <a:rPr lang="ru-RU" sz="2800" smtClean="0">
                <a:solidFill>
                  <a:srgbClr val="000066"/>
                </a:solidFill>
                <a:latin typeface="Comic Sans MS" pitchFamily="66" charset="0"/>
              </a:rPr>
              <a:t>соловей</a:t>
            </a:r>
          </a:p>
        </p:txBody>
      </p:sp>
      <p:sp>
        <p:nvSpPr>
          <p:cNvPr id="104469" name="Line 21"/>
          <p:cNvSpPr>
            <a:spLocks noChangeShapeType="1"/>
          </p:cNvSpPr>
          <p:nvPr/>
        </p:nvSpPr>
        <p:spPr bwMode="auto">
          <a:xfrm>
            <a:off x="2051050" y="5805488"/>
            <a:ext cx="1225550" cy="43180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7200" smtClean="0">
              <a:solidFill>
                <a:srgbClr val="FFFFFF"/>
              </a:solidFill>
              <a:latin typeface="Comic Sans MS" pitchFamily="66" charset="0"/>
            </a:endParaRPr>
          </a:p>
        </p:txBody>
      </p:sp>
      <p:cxnSp>
        <p:nvCxnSpPr>
          <p:cNvPr id="104471" name="AutoShape 23"/>
          <p:cNvCxnSpPr>
            <a:cxnSpLocks noChangeShapeType="1"/>
            <a:stCxn id="104457" idx="3"/>
            <a:endCxn id="104459" idx="2"/>
          </p:cNvCxnSpPr>
          <p:nvPr/>
        </p:nvCxnSpPr>
        <p:spPr bwMode="auto">
          <a:xfrm flipV="1">
            <a:off x="5635625" y="1677988"/>
            <a:ext cx="488950" cy="3297237"/>
          </a:xfrm>
          <a:prstGeom prst="curvedConnector3">
            <a:avLst>
              <a:gd name="adj1" fmla="val 54546"/>
            </a:avLst>
          </a:prstGeom>
          <a:noFill/>
          <a:ln w="63500">
            <a:solidFill>
              <a:srgbClr val="80008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472" name="AutoShape 24"/>
          <p:cNvCxnSpPr>
            <a:cxnSpLocks noChangeShapeType="1"/>
            <a:stCxn id="104459" idx="6"/>
            <a:endCxn id="104460" idx="0"/>
          </p:cNvCxnSpPr>
          <p:nvPr/>
        </p:nvCxnSpPr>
        <p:spPr bwMode="auto">
          <a:xfrm flipH="1">
            <a:off x="7923213" y="2822575"/>
            <a:ext cx="463550" cy="2419350"/>
          </a:xfrm>
          <a:prstGeom prst="curvedConnector4">
            <a:avLst>
              <a:gd name="adj1" fmla="val -93495"/>
              <a:gd name="adj2" fmla="val 44227"/>
            </a:avLst>
          </a:prstGeom>
          <a:noFill/>
          <a:ln w="60325">
            <a:solidFill>
              <a:srgbClr val="80008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473" name="Line 25"/>
          <p:cNvSpPr>
            <a:spLocks noChangeShapeType="1"/>
          </p:cNvSpPr>
          <p:nvPr/>
        </p:nvSpPr>
        <p:spPr bwMode="auto">
          <a:xfrm flipH="1" flipV="1">
            <a:off x="3851275" y="4076700"/>
            <a:ext cx="2808288" cy="936625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7200" smtClean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104474" name="Line 26"/>
          <p:cNvSpPr>
            <a:spLocks noChangeShapeType="1"/>
          </p:cNvSpPr>
          <p:nvPr/>
        </p:nvSpPr>
        <p:spPr bwMode="auto">
          <a:xfrm flipV="1">
            <a:off x="3851275" y="3357563"/>
            <a:ext cx="3025775" cy="576262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7200" smtClean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104476" name="Line 28"/>
          <p:cNvSpPr>
            <a:spLocks noChangeShapeType="1"/>
          </p:cNvSpPr>
          <p:nvPr/>
        </p:nvSpPr>
        <p:spPr bwMode="auto">
          <a:xfrm flipH="1" flipV="1">
            <a:off x="5364163" y="2349500"/>
            <a:ext cx="2087562" cy="792163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7200" smtClean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104477" name="Line 29"/>
          <p:cNvSpPr>
            <a:spLocks noChangeShapeType="1"/>
          </p:cNvSpPr>
          <p:nvPr/>
        </p:nvSpPr>
        <p:spPr bwMode="auto">
          <a:xfrm flipH="1">
            <a:off x="611188" y="2852738"/>
            <a:ext cx="73025" cy="1512887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7200" smtClean="0">
              <a:solidFill>
                <a:srgbClr val="FFFF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65351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4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4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4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4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4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4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69" grpId="0" animBg="1"/>
      <p:bldP spid="104473" grpId="0" animBg="1"/>
      <p:bldP spid="104474" grpId="0" animBg="1"/>
      <p:bldP spid="104476" grpId="0" animBg="1"/>
      <p:bldP spid="10447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27" name="Picture 3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412875"/>
            <a:ext cx="4714875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8" name="AutoShape 32"/>
          <p:cNvSpPr>
            <a:spLocks noChangeArrowheads="1"/>
          </p:cNvSpPr>
          <p:nvPr/>
        </p:nvSpPr>
        <p:spPr bwMode="auto">
          <a:xfrm>
            <a:off x="6011863" y="2708275"/>
            <a:ext cx="911225" cy="771525"/>
          </a:xfrm>
          <a:prstGeom prst="star8">
            <a:avLst>
              <a:gd name="adj" fmla="val 17495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571500" y="285750"/>
            <a:ext cx="1512888" cy="1584325"/>
          </a:xfrm>
          <a:prstGeom prst="rect">
            <a:avLst/>
          </a:prstGeom>
          <a:solidFill>
            <a:srgbClr val="FFFFFF"/>
          </a:solidFill>
          <a:ln w="508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600" smtClean="0">
                <a:solidFill>
                  <a:srgbClr val="FF0000"/>
                </a:solidFill>
              </a:rPr>
              <a:t>2</a:t>
            </a:r>
            <a:endParaRPr lang="ru-RU" smtClean="0">
              <a:solidFill>
                <a:srgbClr val="000000"/>
              </a:solidFill>
            </a:endParaRPr>
          </a:p>
        </p:txBody>
      </p:sp>
      <p:pic>
        <p:nvPicPr>
          <p:cNvPr id="5125" name="Picture 3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2357438"/>
            <a:ext cx="2089150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3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4286250"/>
            <a:ext cx="2301875" cy="199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AutoShape 38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43875" y="6143625"/>
            <a:ext cx="646113" cy="549275"/>
          </a:xfrm>
          <a:prstGeom prst="actionButtonHome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8286750" y="285750"/>
            <a:ext cx="428625" cy="428625"/>
          </a:xfrm>
          <a:prstGeom prst="bevel">
            <a:avLst>
              <a:gd name="adj" fmla="val 27738"/>
            </a:avLst>
          </a:prstGeom>
          <a:solidFill>
            <a:srgbClr val="FF33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7143750" y="285750"/>
            <a:ext cx="428625" cy="428625"/>
          </a:xfrm>
          <a:prstGeom prst="bevel">
            <a:avLst>
              <a:gd name="adj" fmla="val 27738"/>
            </a:avLst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Багетная рамка 9"/>
          <p:cNvSpPr/>
          <p:nvPr/>
        </p:nvSpPr>
        <p:spPr>
          <a:xfrm>
            <a:off x="7715250" y="285750"/>
            <a:ext cx="428625" cy="428625"/>
          </a:xfrm>
          <a:prstGeom prst="bevel">
            <a:avLst>
              <a:gd name="adj" fmla="val 27738"/>
            </a:avLst>
          </a:prstGeom>
          <a:solidFill>
            <a:srgbClr val="0000F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66949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-0.03029 L 0.00399 -0.06752 L 0.01215 -0.09596 L 0.02691 -0.11977 L 0.0434 -0.13735 L 0.05816 -0.14613 L 0.07778 -0.15052 L 0.09913 -0.15052 L 0.11545 -0.15052 L 0.13195 -0.14174 L 0.1467 -0.12856 L 0.16146 -0.10682 L 0.17292 -0.08486 L 0.18108 -0.0696 L 0.18438 -0.04347 L 0.18108 -0.01295 L 0.17622 0.01109 L -0.0026 0.34959 L 0.04497 0.31028 L 0.07118 0.29711 L 0.08924 0.29919 L 0.12691 0.34959 L 0.15156 0.33433 L 0.18438 0.29711 " pathEditMode="relative" rAng="0" ptsTypes="AAAAAAAAAAAAAAAAAAAAAAAA">
                                      <p:cBhvr>
                                        <p:cTn id="27" dur="50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1297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128" grpId="0" animBg="1"/>
      <p:bldP spid="4128" grpId="1" animBg="1"/>
      <p:bldP spid="4128" grpId="2" animBg="1"/>
      <p:bldP spid="41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240" y="1268760"/>
            <a:ext cx="660648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u="sng" dirty="0">
                <a:hlinkClick r:id="rId2"/>
              </a:rPr>
              <a:t>Мы его чуть-чуть боимся:</a:t>
            </a:r>
            <a:br>
              <a:rPr lang="ru-RU" sz="3200" u="sng" dirty="0">
                <a:hlinkClick r:id="rId2"/>
              </a:rPr>
            </a:br>
            <a:r>
              <a:rPr lang="ru-RU" sz="3200" u="sng" dirty="0">
                <a:hlinkClick r:id="rId2"/>
              </a:rPr>
              <a:t>Шею вытянул, шипит!</a:t>
            </a:r>
            <a:br>
              <a:rPr lang="ru-RU" sz="3200" u="sng" dirty="0">
                <a:hlinkClick r:id="rId2"/>
              </a:rPr>
            </a:br>
            <a:r>
              <a:rPr lang="ru-RU" sz="3200" u="sng" dirty="0">
                <a:hlinkClick r:id="rId2"/>
              </a:rPr>
              <a:t>И за новые штанишки</a:t>
            </a:r>
            <a:br>
              <a:rPr lang="ru-RU" sz="3200" u="sng" dirty="0">
                <a:hlinkClick r:id="rId2"/>
              </a:rPr>
            </a:br>
            <a:r>
              <a:rPr lang="ru-RU" sz="3200" u="sng" dirty="0">
                <a:hlinkClick r:id="rId2"/>
              </a:rPr>
              <a:t>Ущипнуть нас норовит.</a:t>
            </a:r>
            <a:br>
              <a:rPr lang="ru-RU" sz="3200" u="sng" dirty="0">
                <a:hlinkClick r:id="rId2"/>
              </a:rPr>
            </a:br>
            <a:r>
              <a:rPr lang="ru-RU" sz="3200" u="sng" dirty="0">
                <a:hlinkClick r:id="rId2"/>
              </a:rPr>
              <a:t>Машет крыльями, гогочет</a:t>
            </a:r>
            <a:br>
              <a:rPr lang="ru-RU" sz="3200" u="sng" dirty="0">
                <a:hlinkClick r:id="rId2"/>
              </a:rPr>
            </a:br>
            <a:r>
              <a:rPr lang="ru-RU" sz="3200" u="sng" dirty="0">
                <a:hlinkClick r:id="rId2"/>
              </a:rPr>
              <a:t>Ты иди вперёд, не трусь!</a:t>
            </a:r>
            <a:br>
              <a:rPr lang="ru-RU" sz="3200" u="sng" dirty="0">
                <a:hlinkClick r:id="rId2"/>
              </a:rPr>
            </a:br>
            <a:r>
              <a:rPr lang="ru-RU" sz="3200" u="sng" dirty="0">
                <a:hlinkClick r:id="rId2"/>
              </a:rPr>
              <a:t>Ты узнай чего он хочет -</a:t>
            </a:r>
            <a:br>
              <a:rPr lang="ru-RU" sz="3200" u="sng" dirty="0">
                <a:hlinkClick r:id="rId2"/>
              </a:rPr>
            </a:br>
            <a:r>
              <a:rPr lang="ru-RU" sz="3200" u="sng" dirty="0">
                <a:hlinkClick r:id="rId2"/>
              </a:rPr>
              <a:t>Этот серый, грозный ...</a:t>
            </a:r>
          </a:p>
        </p:txBody>
      </p:sp>
      <p:pic>
        <p:nvPicPr>
          <p:cNvPr id="2050" name="Picture 2" descr="C:\Users\Гунаева27\Desktop\imgprevie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268760"/>
            <a:ext cx="3411438" cy="460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150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052736"/>
            <a:ext cx="7776864" cy="517064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1.   </a:t>
            </a:r>
            <a:r>
              <a:rPr lang="ru-RU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1 3</a:t>
            </a:r>
            <a:endParaRPr lang="ru-RU" sz="66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ru-RU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2.    6</a:t>
            </a:r>
          </a:p>
          <a:p>
            <a:r>
              <a:rPr lang="ru-RU" sz="6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3.    5</a:t>
            </a:r>
          </a:p>
          <a:p>
            <a:r>
              <a:rPr lang="ru-RU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4.    9</a:t>
            </a:r>
          </a:p>
          <a:p>
            <a:r>
              <a:rPr lang="ru-RU" sz="6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5.    </a:t>
            </a:r>
            <a:r>
              <a:rPr lang="ru-RU" sz="6600" b="1" cap="none" spc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9 </a:t>
            </a:r>
            <a:r>
              <a:rPr lang="ru-RU" sz="6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6 5 3 1</a:t>
            </a:r>
            <a:endParaRPr lang="ru-RU" sz="6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905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116632"/>
            <a:ext cx="6768752" cy="1219200"/>
          </a:xfrm>
        </p:spPr>
        <p:txBody>
          <a:bodyPr/>
          <a:lstStyle/>
          <a:p>
            <a:r>
              <a:rPr lang="ru-RU" b="1" dirty="0">
                <a:solidFill>
                  <a:srgbClr val="CC0099"/>
                </a:solidFill>
              </a:rPr>
              <a:t>Пословицы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39752" y="1268760"/>
            <a:ext cx="64008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000" dirty="0">
                <a:solidFill>
                  <a:srgbClr val="0066FF"/>
                </a:solidFill>
              </a:rPr>
              <a:t>Семь бед –</a:t>
            </a:r>
            <a:r>
              <a:rPr lang="en-US" sz="4000" dirty="0">
                <a:solidFill>
                  <a:srgbClr val="0066FF"/>
                </a:solidFill>
              </a:rPr>
              <a:t> </a:t>
            </a:r>
            <a:r>
              <a:rPr lang="ru-RU" sz="4000" dirty="0">
                <a:solidFill>
                  <a:srgbClr val="0066FF"/>
                </a:solidFill>
              </a:rPr>
              <a:t>один ответ.</a:t>
            </a:r>
          </a:p>
          <a:p>
            <a:pPr>
              <a:buFont typeface="Wingdings" pitchFamily="2" charset="2"/>
              <a:buNone/>
            </a:pPr>
            <a:r>
              <a:rPr lang="ru-RU" sz="4000" dirty="0">
                <a:solidFill>
                  <a:srgbClr val="0066FF"/>
                </a:solidFill>
              </a:rPr>
              <a:t>Семеро одного не ждут.</a:t>
            </a:r>
          </a:p>
          <a:p>
            <a:pPr>
              <a:buFont typeface="Wingdings" pitchFamily="2" charset="2"/>
              <a:buNone/>
            </a:pPr>
            <a:r>
              <a:rPr lang="ru-RU" sz="4000" dirty="0">
                <a:solidFill>
                  <a:srgbClr val="0066FF"/>
                </a:solidFill>
              </a:rPr>
              <a:t>Семь раз отмерь –</a:t>
            </a:r>
            <a:r>
              <a:rPr lang="en-US" sz="4000" dirty="0">
                <a:solidFill>
                  <a:srgbClr val="0066FF"/>
                </a:solidFill>
              </a:rPr>
              <a:t> </a:t>
            </a:r>
            <a:r>
              <a:rPr lang="ru-RU" sz="4000" dirty="0">
                <a:solidFill>
                  <a:srgbClr val="0066FF"/>
                </a:solidFill>
              </a:rPr>
              <a:t>один отрежь.</a:t>
            </a:r>
          </a:p>
          <a:p>
            <a:pPr>
              <a:buFont typeface="Wingdings" pitchFamily="2" charset="2"/>
              <a:buNone/>
            </a:pPr>
            <a:r>
              <a:rPr lang="ru-RU" sz="4000" dirty="0" smtClean="0">
                <a:solidFill>
                  <a:srgbClr val="0066FF"/>
                </a:solidFill>
              </a:rPr>
              <a:t>Семь </a:t>
            </a:r>
            <a:r>
              <a:rPr lang="ru-RU" sz="4000" dirty="0">
                <a:solidFill>
                  <a:srgbClr val="0066FF"/>
                </a:solidFill>
              </a:rPr>
              <a:t>пятниц на неделе.</a:t>
            </a:r>
          </a:p>
        </p:txBody>
      </p:sp>
    </p:spTree>
    <p:extLst>
      <p:ext uri="{BB962C8B-B14F-4D97-AF65-F5344CB8AC3E}">
        <p14:creationId xmlns:p14="http://schemas.microsoft.com/office/powerpoint/2010/main" val="7355742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gradFill rotWithShape="0">
          <a:gsLst>
            <a:gs pos="0">
              <a:srgbClr val="00FF00"/>
            </a:gs>
            <a:gs pos="100000">
              <a:srgbClr val="006600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WordArt 4"/>
          <p:cNvSpPr>
            <a:spLocks noChangeArrowheads="1" noChangeShapeType="1" noTextEdit="1"/>
          </p:cNvSpPr>
          <p:nvPr/>
        </p:nvSpPr>
        <p:spPr bwMode="auto">
          <a:xfrm>
            <a:off x="3059113" y="620713"/>
            <a:ext cx="3600450" cy="2232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/>
              </a:rPr>
              <a:t>7</a:t>
            </a:r>
          </a:p>
        </p:txBody>
      </p:sp>
      <p:sp>
        <p:nvSpPr>
          <p:cNvPr id="63494" name="AutoShape 6"/>
          <p:cNvSpPr>
            <a:spLocks noChangeArrowheads="1"/>
          </p:cNvSpPr>
          <p:nvPr/>
        </p:nvSpPr>
        <p:spPr bwMode="auto">
          <a:xfrm rot="8488792">
            <a:off x="1692275" y="3429000"/>
            <a:ext cx="2160588" cy="649288"/>
          </a:xfrm>
          <a:prstGeom prst="rightArrow">
            <a:avLst>
              <a:gd name="adj1" fmla="val 50000"/>
              <a:gd name="adj2" fmla="val 83191"/>
            </a:avLst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7200" smtClean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63495" name="AutoShape 7"/>
          <p:cNvSpPr>
            <a:spLocks noChangeArrowheads="1"/>
          </p:cNvSpPr>
          <p:nvPr/>
        </p:nvSpPr>
        <p:spPr bwMode="auto">
          <a:xfrm rot="2213506">
            <a:off x="5219700" y="3429000"/>
            <a:ext cx="2160588" cy="649288"/>
          </a:xfrm>
          <a:prstGeom prst="rightArrow">
            <a:avLst>
              <a:gd name="adj1" fmla="val 50000"/>
              <a:gd name="adj2" fmla="val 83191"/>
            </a:avLst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7200" smtClean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63496" name="WordArt 8"/>
          <p:cNvSpPr>
            <a:spLocks noChangeArrowheads="1" noChangeShapeType="1" noTextEdit="1"/>
          </p:cNvSpPr>
          <p:nvPr/>
        </p:nvSpPr>
        <p:spPr bwMode="auto">
          <a:xfrm>
            <a:off x="827088" y="4724400"/>
            <a:ext cx="1441450" cy="180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5</a:t>
            </a:r>
          </a:p>
        </p:txBody>
      </p:sp>
      <p:sp>
        <p:nvSpPr>
          <p:cNvPr id="63497" name="WordArt 9"/>
          <p:cNvSpPr>
            <a:spLocks noChangeArrowheads="1" noChangeShapeType="1" noTextEdit="1"/>
          </p:cNvSpPr>
          <p:nvPr/>
        </p:nvSpPr>
        <p:spPr bwMode="auto">
          <a:xfrm>
            <a:off x="6659563" y="4508500"/>
            <a:ext cx="1319212" cy="1873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38280438"/>
      </p:ext>
    </p:extLst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 shadeToTitle="1">
        <a:gradFill rotWithShape="0">
          <a:gsLst>
            <a:gs pos="0">
              <a:schemeClr val="accent2"/>
            </a:gs>
            <a:gs pos="100000">
              <a:srgbClr val="66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WordArt 4"/>
          <p:cNvSpPr>
            <a:spLocks noChangeArrowheads="1" noChangeShapeType="1" noTextEdit="1"/>
          </p:cNvSpPr>
          <p:nvPr/>
        </p:nvSpPr>
        <p:spPr bwMode="auto">
          <a:xfrm>
            <a:off x="3059113" y="549275"/>
            <a:ext cx="2881312" cy="2374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mtClean="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7</a:t>
            </a:r>
          </a:p>
        </p:txBody>
      </p:sp>
      <p:sp>
        <p:nvSpPr>
          <p:cNvPr id="66565" name="AutoShape 5"/>
          <p:cNvSpPr>
            <a:spLocks noChangeArrowheads="1"/>
          </p:cNvSpPr>
          <p:nvPr/>
        </p:nvSpPr>
        <p:spPr bwMode="auto">
          <a:xfrm rot="8365027">
            <a:off x="1042988" y="3500438"/>
            <a:ext cx="2160587" cy="720725"/>
          </a:xfrm>
          <a:prstGeom prst="rightArrow">
            <a:avLst>
              <a:gd name="adj1" fmla="val 50000"/>
              <a:gd name="adj2" fmla="val 749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7200" smtClean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66566" name="AutoShape 6"/>
          <p:cNvSpPr>
            <a:spLocks noChangeArrowheads="1"/>
          </p:cNvSpPr>
          <p:nvPr/>
        </p:nvSpPr>
        <p:spPr bwMode="auto">
          <a:xfrm rot="2440161">
            <a:off x="5148263" y="3573463"/>
            <a:ext cx="2160587" cy="720725"/>
          </a:xfrm>
          <a:prstGeom prst="rightArrow">
            <a:avLst>
              <a:gd name="adj1" fmla="val 50000"/>
              <a:gd name="adj2" fmla="val 749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7200" smtClean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66567" name="WordArt 7"/>
          <p:cNvSpPr>
            <a:spLocks noChangeArrowheads="1" noChangeShapeType="1" noTextEdit="1"/>
          </p:cNvSpPr>
          <p:nvPr/>
        </p:nvSpPr>
        <p:spPr bwMode="auto">
          <a:xfrm>
            <a:off x="468313" y="4797425"/>
            <a:ext cx="1511300" cy="172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mtClean="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3</a:t>
            </a:r>
          </a:p>
        </p:txBody>
      </p:sp>
      <p:sp>
        <p:nvSpPr>
          <p:cNvPr id="66568" name="WordArt 8"/>
          <p:cNvSpPr>
            <a:spLocks noChangeArrowheads="1" noChangeShapeType="1" noTextEdit="1"/>
          </p:cNvSpPr>
          <p:nvPr/>
        </p:nvSpPr>
        <p:spPr bwMode="auto">
          <a:xfrm>
            <a:off x="6156325" y="4797425"/>
            <a:ext cx="2352675" cy="15811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mtClean="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62512860"/>
      </p:ext>
    </p:extLst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WordArt 4"/>
          <p:cNvSpPr>
            <a:spLocks noChangeArrowheads="1" noChangeShapeType="1" noTextEdit="1"/>
          </p:cNvSpPr>
          <p:nvPr/>
        </p:nvSpPr>
        <p:spPr bwMode="auto">
          <a:xfrm>
            <a:off x="3203575" y="620713"/>
            <a:ext cx="3240088" cy="25923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mtClean="0">
                <a:ln w="9525">
                  <a:round/>
                  <a:headEnd/>
                  <a:tailEnd/>
                </a:ln>
                <a:solidFill>
                  <a:srgbClr val="FF99FF">
                    <a:alpha val="74001"/>
                  </a:srgbClr>
                </a:solidFill>
                <a:cs typeface="Arial"/>
              </a:rPr>
              <a:t>7</a:t>
            </a:r>
          </a:p>
        </p:txBody>
      </p:sp>
      <p:sp>
        <p:nvSpPr>
          <p:cNvPr id="67589" name="AutoShape 5"/>
          <p:cNvSpPr>
            <a:spLocks noChangeArrowheads="1"/>
          </p:cNvSpPr>
          <p:nvPr/>
        </p:nvSpPr>
        <p:spPr bwMode="auto">
          <a:xfrm rot="8492336">
            <a:off x="827088" y="3933825"/>
            <a:ext cx="2665412" cy="503238"/>
          </a:xfrm>
          <a:prstGeom prst="rightArrow">
            <a:avLst>
              <a:gd name="adj1" fmla="val 50000"/>
              <a:gd name="adj2" fmla="val 13241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7200" smtClean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67590" name="AutoShape 6"/>
          <p:cNvSpPr>
            <a:spLocks noChangeArrowheads="1"/>
          </p:cNvSpPr>
          <p:nvPr/>
        </p:nvSpPr>
        <p:spPr bwMode="auto">
          <a:xfrm rot="23528434">
            <a:off x="4859338" y="3933825"/>
            <a:ext cx="2665412" cy="503238"/>
          </a:xfrm>
          <a:prstGeom prst="rightArrow">
            <a:avLst>
              <a:gd name="adj1" fmla="val 50000"/>
              <a:gd name="adj2" fmla="val 13241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7200" smtClean="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67591" name="WordArt 7" descr="Белый мрамор"/>
          <p:cNvSpPr>
            <a:spLocks noChangeArrowheads="1" noChangeShapeType="1" noTextEdit="1"/>
          </p:cNvSpPr>
          <p:nvPr/>
        </p:nvSpPr>
        <p:spPr bwMode="auto">
          <a:xfrm>
            <a:off x="468313" y="5229225"/>
            <a:ext cx="1439862" cy="1295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mtClean="0">
                <a:ln w="9525">
                  <a:round/>
                  <a:headEnd/>
                  <a:tailEnd/>
                </a:ln>
                <a:blipFill dpi="0" rotWithShape="0">
                  <a:blip r:embed="rId3">
                    <a:alphaModFix amt="58000"/>
                  </a:blip>
                  <a:srcRect/>
                  <a:tile tx="0" ty="0" sx="100000" sy="100000" flip="none" algn="tl"/>
                </a:blipFill>
                <a:cs typeface="Arial"/>
              </a:rPr>
              <a:t>6</a:t>
            </a:r>
          </a:p>
        </p:txBody>
      </p:sp>
      <p:sp>
        <p:nvSpPr>
          <p:cNvPr id="67592" name="WordArt 8" descr="Белый мрамор"/>
          <p:cNvSpPr>
            <a:spLocks noChangeArrowheads="1" noChangeShapeType="1" noTextEdit="1"/>
          </p:cNvSpPr>
          <p:nvPr/>
        </p:nvSpPr>
        <p:spPr bwMode="auto">
          <a:xfrm>
            <a:off x="6877050" y="4941888"/>
            <a:ext cx="1655763" cy="15113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 smtClean="0">
                <a:ln w="9525">
                  <a:round/>
                  <a:headEnd/>
                  <a:tailEnd/>
                </a:ln>
                <a:blipFill dpi="0" rotWithShape="0">
                  <a:blip r:embed="rId3">
                    <a:alphaModFix amt="58000"/>
                  </a:blip>
                  <a:srcRect/>
                  <a:tile tx="0" ty="0" sx="100000" sy="100000" flip="none" algn="tl"/>
                </a:blipFill>
                <a:cs typeface="Arial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52782217"/>
      </p:ext>
    </p:extLst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8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1484313"/>
            <a:ext cx="481012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9" name="AutoShape 17"/>
          <p:cNvSpPr>
            <a:spLocks noChangeArrowheads="1"/>
          </p:cNvSpPr>
          <p:nvPr/>
        </p:nvSpPr>
        <p:spPr bwMode="auto">
          <a:xfrm rot="509753">
            <a:off x="5651500" y="2060575"/>
            <a:ext cx="911225" cy="771525"/>
          </a:xfrm>
          <a:prstGeom prst="star8">
            <a:avLst>
              <a:gd name="adj" fmla="val 17495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571500" y="285750"/>
            <a:ext cx="1512888" cy="1584325"/>
          </a:xfrm>
          <a:prstGeom prst="rect">
            <a:avLst/>
          </a:prstGeom>
          <a:solidFill>
            <a:srgbClr val="FFFFFF"/>
          </a:solidFill>
          <a:ln w="508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0000"/>
                </a:solidFill>
              </a:rPr>
              <a:t>7</a:t>
            </a:r>
            <a:endParaRPr lang="ru-RU"/>
          </a:p>
        </p:txBody>
      </p:sp>
      <p:pic>
        <p:nvPicPr>
          <p:cNvPr id="10245" name="Picture 1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143125"/>
            <a:ext cx="10795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2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2714625"/>
            <a:ext cx="10795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2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3357563"/>
            <a:ext cx="10795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2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4500563"/>
            <a:ext cx="10795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2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3857625"/>
            <a:ext cx="10795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2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5000625"/>
            <a:ext cx="10795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2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133600"/>
            <a:ext cx="13144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2" name="AutoShape 26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2438" y="6072188"/>
            <a:ext cx="646112" cy="549275"/>
          </a:xfrm>
          <a:prstGeom prst="actionButtonHome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Багетная рамка 12"/>
          <p:cNvSpPr/>
          <p:nvPr/>
        </p:nvSpPr>
        <p:spPr>
          <a:xfrm>
            <a:off x="8215313" y="285750"/>
            <a:ext cx="428625" cy="428625"/>
          </a:xfrm>
          <a:prstGeom prst="bevel">
            <a:avLst>
              <a:gd name="adj" fmla="val 27738"/>
            </a:avLst>
          </a:prstGeom>
          <a:solidFill>
            <a:srgbClr val="FF33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Багетная рамка 13"/>
          <p:cNvSpPr/>
          <p:nvPr/>
        </p:nvSpPr>
        <p:spPr>
          <a:xfrm>
            <a:off x="7072313" y="285750"/>
            <a:ext cx="428625" cy="428625"/>
          </a:xfrm>
          <a:prstGeom prst="bevel">
            <a:avLst>
              <a:gd name="adj" fmla="val 27738"/>
            </a:avLst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Багетная рамка 14"/>
          <p:cNvSpPr/>
          <p:nvPr/>
        </p:nvSpPr>
        <p:spPr>
          <a:xfrm>
            <a:off x="7643813" y="285750"/>
            <a:ext cx="428625" cy="428625"/>
          </a:xfrm>
          <a:prstGeom prst="bevel">
            <a:avLst>
              <a:gd name="adj" fmla="val 27738"/>
            </a:avLst>
          </a:prstGeom>
          <a:solidFill>
            <a:srgbClr val="0000F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04558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2948E-6 L 0.07709 -0.06104 L 0.09827 -0.06335 L 0.11632 -0.05225 L 0.14757 -0.00439 L 0.16719 -0.00878 L 0.21146 -0.06335 L 0.00816 0.44116 " pathEditMode="relative" rAng="0" ptsTypes="AAAAAAAA">
                                      <p:cBhvr>
                                        <p:cTn id="27" dur="5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73" y="1889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3" presetClass="entr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9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42 0.18497 L 0.17066 0.18497 " pathEditMode="relative" rAng="0" ptsTypes="AA">
                                      <p:cBhvr>
                                        <p:cTn id="40" dur="3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3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42" presetID="23" presetClass="exit" presetSubtype="32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8209" grpId="0" animBg="1"/>
      <p:bldP spid="8209" grpId="1" animBg="1"/>
      <p:bldP spid="8209" grpId="2" animBg="1"/>
      <p:bldP spid="8209" grpId="3" animBg="1"/>
      <p:bldP spid="8209" grpId="4" animBg="1"/>
      <p:bldP spid="8209" grpId="5" animBg="1"/>
      <p:bldP spid="8210" grpId="0" animBg="1"/>
    </p:bldLst>
  </p:timing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9">
        <a:dk1>
          <a:srgbClr val="9F237F"/>
        </a:dk1>
        <a:lt1>
          <a:srgbClr val="FFCC00"/>
        </a:lt1>
        <a:dk2>
          <a:srgbClr val="00FF00"/>
        </a:dk2>
        <a:lt2>
          <a:srgbClr val="FFFFFF"/>
        </a:lt2>
        <a:accent1>
          <a:srgbClr val="24F22E"/>
        </a:accent1>
        <a:accent2>
          <a:srgbClr val="FF03E7"/>
        </a:accent2>
        <a:accent3>
          <a:srgbClr val="AAFFAA"/>
        </a:accent3>
        <a:accent4>
          <a:srgbClr val="DAAE00"/>
        </a:accent4>
        <a:accent5>
          <a:srgbClr val="ACF7AD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10">
        <a:dk1>
          <a:srgbClr val="9F237F"/>
        </a:dk1>
        <a:lt1>
          <a:srgbClr val="FFCC00"/>
        </a:lt1>
        <a:dk2>
          <a:srgbClr val="00FF00"/>
        </a:dk2>
        <a:lt2>
          <a:srgbClr val="FFFFFF"/>
        </a:lt2>
        <a:accent1>
          <a:srgbClr val="FFCC00"/>
        </a:accent1>
        <a:accent2>
          <a:srgbClr val="FF03E7"/>
        </a:accent2>
        <a:accent3>
          <a:srgbClr val="AAFFAA"/>
        </a:accent3>
        <a:accent4>
          <a:srgbClr val="DAAE00"/>
        </a:accent4>
        <a:accent5>
          <a:srgbClr val="FFE2AA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11">
        <a:dk1>
          <a:srgbClr val="FF0000"/>
        </a:dk1>
        <a:lt1>
          <a:srgbClr val="00FF00"/>
        </a:lt1>
        <a:dk2>
          <a:srgbClr val="FFFFFF"/>
        </a:dk2>
        <a:lt2>
          <a:srgbClr val="7742FC"/>
        </a:lt2>
        <a:accent1>
          <a:srgbClr val="FFCC00"/>
        </a:accent1>
        <a:accent2>
          <a:srgbClr val="F70B32"/>
        </a:accent2>
        <a:accent3>
          <a:srgbClr val="AAFFAA"/>
        </a:accent3>
        <a:accent4>
          <a:srgbClr val="DA0000"/>
        </a:accent4>
        <a:accent5>
          <a:srgbClr val="FFE2AA"/>
        </a:accent5>
        <a:accent6>
          <a:srgbClr val="E0092C"/>
        </a:accent6>
        <a:hlink>
          <a:srgbClr val="FF3399"/>
        </a:hlink>
        <a:folHlink>
          <a:srgbClr val="753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9">
        <a:dk1>
          <a:srgbClr val="9F237F"/>
        </a:dk1>
        <a:lt1>
          <a:srgbClr val="FFCC00"/>
        </a:lt1>
        <a:dk2>
          <a:srgbClr val="00FF00"/>
        </a:dk2>
        <a:lt2>
          <a:srgbClr val="FFFFFF"/>
        </a:lt2>
        <a:accent1>
          <a:srgbClr val="24F22E"/>
        </a:accent1>
        <a:accent2>
          <a:srgbClr val="FF03E7"/>
        </a:accent2>
        <a:accent3>
          <a:srgbClr val="AAFFAA"/>
        </a:accent3>
        <a:accent4>
          <a:srgbClr val="DAAE00"/>
        </a:accent4>
        <a:accent5>
          <a:srgbClr val="ACF7AD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10">
        <a:dk1>
          <a:srgbClr val="9F237F"/>
        </a:dk1>
        <a:lt1>
          <a:srgbClr val="FFCC00"/>
        </a:lt1>
        <a:dk2>
          <a:srgbClr val="00FF00"/>
        </a:dk2>
        <a:lt2>
          <a:srgbClr val="FFFFFF"/>
        </a:lt2>
        <a:accent1>
          <a:srgbClr val="FFCC00"/>
        </a:accent1>
        <a:accent2>
          <a:srgbClr val="FF03E7"/>
        </a:accent2>
        <a:accent3>
          <a:srgbClr val="AAFFAA"/>
        </a:accent3>
        <a:accent4>
          <a:srgbClr val="DAAE00"/>
        </a:accent4>
        <a:accent5>
          <a:srgbClr val="FFE2AA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11">
        <a:dk1>
          <a:srgbClr val="FF0000"/>
        </a:dk1>
        <a:lt1>
          <a:srgbClr val="00FF00"/>
        </a:lt1>
        <a:dk2>
          <a:srgbClr val="FFFFFF"/>
        </a:dk2>
        <a:lt2>
          <a:srgbClr val="7742FC"/>
        </a:lt2>
        <a:accent1>
          <a:srgbClr val="FFCC00"/>
        </a:accent1>
        <a:accent2>
          <a:srgbClr val="F70B32"/>
        </a:accent2>
        <a:accent3>
          <a:srgbClr val="AAFFAA"/>
        </a:accent3>
        <a:accent4>
          <a:srgbClr val="DA0000"/>
        </a:accent4>
        <a:accent5>
          <a:srgbClr val="FFE2AA"/>
        </a:accent5>
        <a:accent6>
          <a:srgbClr val="E0092C"/>
        </a:accent6>
        <a:hlink>
          <a:srgbClr val="FF3399"/>
        </a:hlink>
        <a:folHlink>
          <a:srgbClr val="753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9">
        <a:dk1>
          <a:srgbClr val="9F237F"/>
        </a:dk1>
        <a:lt1>
          <a:srgbClr val="FFCC00"/>
        </a:lt1>
        <a:dk2>
          <a:srgbClr val="00FF00"/>
        </a:dk2>
        <a:lt2>
          <a:srgbClr val="FFFFFF"/>
        </a:lt2>
        <a:accent1>
          <a:srgbClr val="24F22E"/>
        </a:accent1>
        <a:accent2>
          <a:srgbClr val="FF03E7"/>
        </a:accent2>
        <a:accent3>
          <a:srgbClr val="AAFFAA"/>
        </a:accent3>
        <a:accent4>
          <a:srgbClr val="DAAE00"/>
        </a:accent4>
        <a:accent5>
          <a:srgbClr val="ACF7AD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10">
        <a:dk1>
          <a:srgbClr val="9F237F"/>
        </a:dk1>
        <a:lt1>
          <a:srgbClr val="FFCC00"/>
        </a:lt1>
        <a:dk2>
          <a:srgbClr val="00FF00"/>
        </a:dk2>
        <a:lt2>
          <a:srgbClr val="FFFFFF"/>
        </a:lt2>
        <a:accent1>
          <a:srgbClr val="FFCC00"/>
        </a:accent1>
        <a:accent2>
          <a:srgbClr val="FF03E7"/>
        </a:accent2>
        <a:accent3>
          <a:srgbClr val="AAFFAA"/>
        </a:accent3>
        <a:accent4>
          <a:srgbClr val="DAAE00"/>
        </a:accent4>
        <a:accent5>
          <a:srgbClr val="FFE2AA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11">
        <a:dk1>
          <a:srgbClr val="FF0000"/>
        </a:dk1>
        <a:lt1>
          <a:srgbClr val="00FF00"/>
        </a:lt1>
        <a:dk2>
          <a:srgbClr val="FFFFFF"/>
        </a:dk2>
        <a:lt2>
          <a:srgbClr val="7742FC"/>
        </a:lt2>
        <a:accent1>
          <a:srgbClr val="FFCC00"/>
        </a:accent1>
        <a:accent2>
          <a:srgbClr val="F70B32"/>
        </a:accent2>
        <a:accent3>
          <a:srgbClr val="AAFFAA"/>
        </a:accent3>
        <a:accent4>
          <a:srgbClr val="DA0000"/>
        </a:accent4>
        <a:accent5>
          <a:srgbClr val="FFE2AA"/>
        </a:accent5>
        <a:accent6>
          <a:srgbClr val="E0092C"/>
        </a:accent6>
        <a:hlink>
          <a:srgbClr val="FF3399"/>
        </a:hlink>
        <a:folHlink>
          <a:srgbClr val="753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План">
  <a:themeElements>
    <a:clrScheme name="План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План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лан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9">
        <a:dk1>
          <a:srgbClr val="9F237F"/>
        </a:dk1>
        <a:lt1>
          <a:srgbClr val="FFCC00"/>
        </a:lt1>
        <a:dk2>
          <a:srgbClr val="00FF00"/>
        </a:dk2>
        <a:lt2>
          <a:srgbClr val="FFFFFF"/>
        </a:lt2>
        <a:accent1>
          <a:srgbClr val="24F22E"/>
        </a:accent1>
        <a:accent2>
          <a:srgbClr val="FF03E7"/>
        </a:accent2>
        <a:accent3>
          <a:srgbClr val="AAFFAA"/>
        </a:accent3>
        <a:accent4>
          <a:srgbClr val="DAAE00"/>
        </a:accent4>
        <a:accent5>
          <a:srgbClr val="ACF7AD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10">
        <a:dk1>
          <a:srgbClr val="9F237F"/>
        </a:dk1>
        <a:lt1>
          <a:srgbClr val="FFCC00"/>
        </a:lt1>
        <a:dk2>
          <a:srgbClr val="00FF00"/>
        </a:dk2>
        <a:lt2>
          <a:srgbClr val="FFFFFF"/>
        </a:lt2>
        <a:accent1>
          <a:srgbClr val="FFCC00"/>
        </a:accent1>
        <a:accent2>
          <a:srgbClr val="FF03E7"/>
        </a:accent2>
        <a:accent3>
          <a:srgbClr val="AAFFAA"/>
        </a:accent3>
        <a:accent4>
          <a:srgbClr val="DAAE00"/>
        </a:accent4>
        <a:accent5>
          <a:srgbClr val="FFE2AA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11">
        <a:dk1>
          <a:srgbClr val="FF0000"/>
        </a:dk1>
        <a:lt1>
          <a:srgbClr val="00FF00"/>
        </a:lt1>
        <a:dk2>
          <a:srgbClr val="FFFFFF"/>
        </a:dk2>
        <a:lt2>
          <a:srgbClr val="7742FC"/>
        </a:lt2>
        <a:accent1>
          <a:srgbClr val="FFCC00"/>
        </a:accent1>
        <a:accent2>
          <a:srgbClr val="F70B32"/>
        </a:accent2>
        <a:accent3>
          <a:srgbClr val="AAFFAA"/>
        </a:accent3>
        <a:accent4>
          <a:srgbClr val="DA0000"/>
        </a:accent4>
        <a:accent5>
          <a:srgbClr val="FFE2AA"/>
        </a:accent5>
        <a:accent6>
          <a:srgbClr val="E0092C"/>
        </a:accent6>
        <a:hlink>
          <a:srgbClr val="FF3399"/>
        </a:hlink>
        <a:folHlink>
          <a:srgbClr val="753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_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9">
        <a:dk1>
          <a:srgbClr val="9F237F"/>
        </a:dk1>
        <a:lt1>
          <a:srgbClr val="FFCC00"/>
        </a:lt1>
        <a:dk2>
          <a:srgbClr val="00FF00"/>
        </a:dk2>
        <a:lt2>
          <a:srgbClr val="FFFFFF"/>
        </a:lt2>
        <a:accent1>
          <a:srgbClr val="24F22E"/>
        </a:accent1>
        <a:accent2>
          <a:srgbClr val="FF03E7"/>
        </a:accent2>
        <a:accent3>
          <a:srgbClr val="AAFFAA"/>
        </a:accent3>
        <a:accent4>
          <a:srgbClr val="DAAE00"/>
        </a:accent4>
        <a:accent5>
          <a:srgbClr val="ACF7AD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10">
        <a:dk1>
          <a:srgbClr val="9F237F"/>
        </a:dk1>
        <a:lt1>
          <a:srgbClr val="FFCC00"/>
        </a:lt1>
        <a:dk2>
          <a:srgbClr val="00FF00"/>
        </a:dk2>
        <a:lt2>
          <a:srgbClr val="FFFFFF"/>
        </a:lt2>
        <a:accent1>
          <a:srgbClr val="FFCC00"/>
        </a:accent1>
        <a:accent2>
          <a:srgbClr val="FF03E7"/>
        </a:accent2>
        <a:accent3>
          <a:srgbClr val="AAFFAA"/>
        </a:accent3>
        <a:accent4>
          <a:srgbClr val="DAAE00"/>
        </a:accent4>
        <a:accent5>
          <a:srgbClr val="FFE2AA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11">
        <a:dk1>
          <a:srgbClr val="FF0000"/>
        </a:dk1>
        <a:lt1>
          <a:srgbClr val="00FF00"/>
        </a:lt1>
        <a:dk2>
          <a:srgbClr val="FFFFFF"/>
        </a:dk2>
        <a:lt2>
          <a:srgbClr val="7742FC"/>
        </a:lt2>
        <a:accent1>
          <a:srgbClr val="FFCC00"/>
        </a:accent1>
        <a:accent2>
          <a:srgbClr val="F70B32"/>
        </a:accent2>
        <a:accent3>
          <a:srgbClr val="AAFFAA"/>
        </a:accent3>
        <a:accent4>
          <a:srgbClr val="DA0000"/>
        </a:accent4>
        <a:accent5>
          <a:srgbClr val="FFE2AA"/>
        </a:accent5>
        <a:accent6>
          <a:srgbClr val="E0092C"/>
        </a:accent6>
        <a:hlink>
          <a:srgbClr val="FF3399"/>
        </a:hlink>
        <a:folHlink>
          <a:srgbClr val="753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лобус 9">
        <a:dk1>
          <a:srgbClr val="9F237F"/>
        </a:dk1>
        <a:lt1>
          <a:srgbClr val="FFCC00"/>
        </a:lt1>
        <a:dk2>
          <a:srgbClr val="00FF00"/>
        </a:dk2>
        <a:lt2>
          <a:srgbClr val="FFFFFF"/>
        </a:lt2>
        <a:accent1>
          <a:srgbClr val="24F22E"/>
        </a:accent1>
        <a:accent2>
          <a:srgbClr val="FF03E7"/>
        </a:accent2>
        <a:accent3>
          <a:srgbClr val="AAFFAA"/>
        </a:accent3>
        <a:accent4>
          <a:srgbClr val="DAAE00"/>
        </a:accent4>
        <a:accent5>
          <a:srgbClr val="ACF7AD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10">
        <a:dk1>
          <a:srgbClr val="9F237F"/>
        </a:dk1>
        <a:lt1>
          <a:srgbClr val="FFCC00"/>
        </a:lt1>
        <a:dk2>
          <a:srgbClr val="00FF00"/>
        </a:dk2>
        <a:lt2>
          <a:srgbClr val="FFFFFF"/>
        </a:lt2>
        <a:accent1>
          <a:srgbClr val="FFCC00"/>
        </a:accent1>
        <a:accent2>
          <a:srgbClr val="FF03E7"/>
        </a:accent2>
        <a:accent3>
          <a:srgbClr val="AAFFAA"/>
        </a:accent3>
        <a:accent4>
          <a:srgbClr val="DAAE00"/>
        </a:accent4>
        <a:accent5>
          <a:srgbClr val="FFE2AA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11">
        <a:dk1>
          <a:srgbClr val="FF0000"/>
        </a:dk1>
        <a:lt1>
          <a:srgbClr val="00FF00"/>
        </a:lt1>
        <a:dk2>
          <a:srgbClr val="FFFFFF"/>
        </a:dk2>
        <a:lt2>
          <a:srgbClr val="7742FC"/>
        </a:lt2>
        <a:accent1>
          <a:srgbClr val="FFCC00"/>
        </a:accent1>
        <a:accent2>
          <a:srgbClr val="F70B32"/>
        </a:accent2>
        <a:accent3>
          <a:srgbClr val="AAFFAA"/>
        </a:accent3>
        <a:accent4>
          <a:srgbClr val="DA0000"/>
        </a:accent4>
        <a:accent5>
          <a:srgbClr val="FFE2AA"/>
        </a:accent5>
        <a:accent6>
          <a:srgbClr val="E0092C"/>
        </a:accent6>
        <a:hlink>
          <a:srgbClr val="FF3399"/>
        </a:hlink>
        <a:folHlink>
          <a:srgbClr val="753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132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Трава</vt:lpstr>
      <vt:lpstr>1_Трава</vt:lpstr>
      <vt:lpstr>2_Трава</vt:lpstr>
      <vt:lpstr>Воздушный поток</vt:lpstr>
      <vt:lpstr>Оформление по умолчанию</vt:lpstr>
      <vt:lpstr>План</vt:lpstr>
      <vt:lpstr>3_Трава</vt:lpstr>
      <vt:lpstr>Глобус</vt:lpstr>
      <vt:lpstr>Презентация PowerPoint</vt:lpstr>
      <vt:lpstr>Презентация PowerPoint</vt:lpstr>
      <vt:lpstr>Презентация PowerPoint</vt:lpstr>
      <vt:lpstr>Презентация PowerPoint</vt:lpstr>
      <vt:lpstr>Пословицы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Гунаева</dc:creator>
  <cp:lastModifiedBy>Гунаева27</cp:lastModifiedBy>
  <cp:revision>6</cp:revision>
  <dcterms:created xsi:type="dcterms:W3CDTF">2015-10-13T09:14:09Z</dcterms:created>
  <dcterms:modified xsi:type="dcterms:W3CDTF">2015-10-14T06:11:10Z</dcterms:modified>
</cp:coreProperties>
</file>