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3" r:id="rId3"/>
    <p:sldId id="301" r:id="rId4"/>
    <p:sldId id="262" r:id="rId5"/>
    <p:sldId id="264" r:id="rId6"/>
    <p:sldId id="271" r:id="rId7"/>
    <p:sldId id="275" r:id="rId8"/>
    <p:sldId id="279" r:id="rId9"/>
    <p:sldId id="278" r:id="rId10"/>
    <p:sldId id="280" r:id="rId11"/>
    <p:sldId id="281" r:id="rId12"/>
    <p:sldId id="293" r:id="rId13"/>
    <p:sldId id="294" r:id="rId14"/>
    <p:sldId id="286" r:id="rId15"/>
    <p:sldId id="287" r:id="rId16"/>
    <p:sldId id="296" r:id="rId17"/>
    <p:sldId id="297" r:id="rId18"/>
    <p:sldId id="298" r:id="rId19"/>
    <p:sldId id="299" r:id="rId20"/>
    <p:sldId id="300" r:id="rId21"/>
    <p:sldId id="288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2FBC-656B-477D-AA7D-D6F6AFD1696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F4D80-7FCF-4B8F-8C6F-CEFBDD710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Физминутка для глаз. Музыка по щелчку.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F9572-E716-4E5A-91BB-B5867793E7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nlo-224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86;&#1081;%20&#1091;&#1088;&#1086;&#1082;\062%20&#1045;&#1089;&#1083;&#1080;%20&#1044;&#1086;&#1073;&#1088;&#1099;&#1081;%20&#1058;&#1099;.mp3" TargetMode="Externa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subscribe.ru/group/uploads/ru/rukodelie/image/E2NS00M2E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86;&#1081;%20&#1091;&#1088;&#1086;&#1082;\&#1048;&#1079;%20&#1045;&#1088;&#1072;&#1083;&#1072;&#1096;&#1072;%20-%20&#1052;&#1091;&#1079;&#1099;&#1082;&#1072;%20&#1057;&#1095;&#1072;&#1089;&#1090;&#1100;&#1103;%20%5b&#1089;%20&#1089;&#1072;&#1081;&#1090;&#1072;%20www.ololo.fm%5d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2.bp.blogspot.com/-Xl6FNIVrFvI/TbLq8GYH2VI/AAAAAAAACDY/Mpd1mfnEZVc/s1600/1fed4a4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0.liveinternet.ru/images/foto/b/2/apps/1/442/1442302_e5653f43074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063.radikal.ru/1003/c2/bf5758ad8d43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nlo-224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86;&#1081;%20&#1091;&#1088;&#1086;&#1082;\Muzyka-relaks-vesna(zaslushai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nlo-224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9400" y="1571625"/>
            <a:ext cx="5638800" cy="1781175"/>
          </a:xfrm>
        </p:spPr>
        <p:txBody>
          <a:bodyPr/>
          <a:lstStyle/>
          <a:p>
            <a:pPr algn="ctr"/>
            <a:r>
              <a:rPr lang="ru-RU" smtClean="0"/>
              <a:t>Урок  математики                в   4 классе</a:t>
            </a:r>
            <a:endParaRPr lang="en-US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786188"/>
            <a:ext cx="5638800" cy="1357312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 МБОУ ЯСОШ   Козырь Л.А.</a:t>
            </a:r>
            <a:endParaRPr lang="en-US" dirty="0" smtClean="0"/>
          </a:p>
        </p:txBody>
      </p:sp>
      <p:pic>
        <p:nvPicPr>
          <p:cNvPr id="3076" name="Picture 6" descr="space_guy_earth_reflection_lens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929063"/>
            <a:ext cx="2686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Математический диктант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95401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1.Найдите </a:t>
            </a:r>
            <a:r>
              <a:rPr lang="ru-RU" sz="3600" b="1" dirty="0" smtClean="0"/>
              <a:t>третью</a:t>
            </a:r>
            <a:r>
              <a:rPr lang="ru-RU" sz="3600" dirty="0" smtClean="0"/>
              <a:t> часть числа </a:t>
            </a:r>
            <a:r>
              <a:rPr lang="ru-RU" sz="3600" b="1" dirty="0" smtClean="0"/>
              <a:t>1200 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2. </a:t>
            </a:r>
            <a:r>
              <a:rPr lang="ru-RU" sz="3600" b="1" dirty="0" smtClean="0"/>
              <a:t>Во</a:t>
            </a:r>
            <a:r>
              <a:rPr lang="ru-RU" sz="3600" dirty="0" smtClean="0"/>
              <a:t> сколько </a:t>
            </a:r>
            <a:r>
              <a:rPr lang="ru-RU" sz="3600" b="1" dirty="0" smtClean="0"/>
              <a:t>раз</a:t>
            </a:r>
            <a:r>
              <a:rPr lang="ru-RU" sz="3600" dirty="0" smtClean="0"/>
              <a:t> </a:t>
            </a:r>
            <a:r>
              <a:rPr lang="ru-RU" sz="3600" b="1" dirty="0" smtClean="0"/>
              <a:t>75 больше 5 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3. Число </a:t>
            </a:r>
            <a:r>
              <a:rPr lang="ru-RU" sz="3600" b="1" dirty="0" smtClean="0"/>
              <a:t>6.371 увеличьте в 100 раз </a:t>
            </a:r>
          </a:p>
          <a:p>
            <a:r>
              <a:rPr lang="ru-RU" sz="3600" dirty="0" smtClean="0"/>
              <a:t>4. Запишите число в котором </a:t>
            </a:r>
            <a:r>
              <a:rPr lang="ru-RU" sz="3600" b="1" dirty="0" smtClean="0"/>
              <a:t>1 ед. 4 разряда,  9 ед. 3 разряда, 5ед. 2 разряда, 7 единиц  1 разряда </a:t>
            </a:r>
          </a:p>
          <a:p>
            <a:r>
              <a:rPr lang="ru-RU" sz="3600" dirty="0" smtClean="0"/>
              <a:t>5. Число  </a:t>
            </a:r>
            <a:r>
              <a:rPr lang="ru-RU" sz="3600" b="1" dirty="0" smtClean="0"/>
              <a:t>508.000 уменьшите в 1000 раз</a:t>
            </a:r>
          </a:p>
          <a:p>
            <a:r>
              <a:rPr lang="ru-RU" sz="3600" dirty="0" smtClean="0"/>
              <a:t>6. </a:t>
            </a:r>
            <a:r>
              <a:rPr lang="ru-RU" sz="3600" b="1" dirty="0" smtClean="0"/>
              <a:t>1ч 48 мин</a:t>
            </a:r>
            <a:r>
              <a:rPr lang="ru-RU" sz="3600" dirty="0" smtClean="0"/>
              <a:t> – Сколько это </a:t>
            </a:r>
            <a:r>
              <a:rPr lang="ru-RU" sz="3600" b="1" dirty="0" smtClean="0"/>
              <a:t>минут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7.Число </a:t>
            </a:r>
            <a:r>
              <a:rPr lang="ru-RU" sz="3600" b="1" dirty="0" smtClean="0"/>
              <a:t>1970 уменьшите на 8</a:t>
            </a:r>
          </a:p>
          <a:p>
            <a:r>
              <a:rPr lang="ru-RU" sz="3600" dirty="0" smtClean="0"/>
              <a:t>8.Какое число </a:t>
            </a:r>
            <a:r>
              <a:rPr lang="ru-RU" sz="3600" b="1" dirty="0" smtClean="0"/>
              <a:t>в 2 раза больше, чем 2 65</a:t>
            </a:r>
            <a:r>
              <a:rPr lang="ru-RU" sz="3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5800" dirty="0" smtClean="0"/>
              <a:t>1.</a:t>
            </a:r>
            <a:r>
              <a:rPr lang="ru-RU" sz="5800" i="1" dirty="0" smtClean="0"/>
              <a:t> </a:t>
            </a:r>
            <a:r>
              <a:rPr lang="ru-RU" sz="5800" b="1" i="1" dirty="0" smtClean="0"/>
              <a:t>400</a:t>
            </a:r>
            <a:r>
              <a:rPr lang="ru-RU" sz="5800" i="1" dirty="0" smtClean="0"/>
              <a:t>  ° С – температура на Меркурии днем</a:t>
            </a:r>
          </a:p>
          <a:p>
            <a:r>
              <a:rPr lang="ru-RU" sz="5800" i="1" dirty="0" smtClean="0"/>
              <a:t>2. </a:t>
            </a:r>
            <a:r>
              <a:rPr lang="ru-RU" sz="5800" b="1" i="1" dirty="0" smtClean="0"/>
              <a:t>15</a:t>
            </a:r>
            <a:r>
              <a:rPr lang="ru-RU" sz="5800" i="1" dirty="0" smtClean="0"/>
              <a:t>       спутников имеет планета Уран</a:t>
            </a:r>
          </a:p>
          <a:p>
            <a:r>
              <a:rPr lang="ru-RU" sz="5800" i="1" dirty="0" smtClean="0"/>
              <a:t>3. </a:t>
            </a:r>
            <a:r>
              <a:rPr lang="ru-RU" sz="5800" b="1" i="1" dirty="0" smtClean="0"/>
              <a:t>637.100</a:t>
            </a:r>
            <a:r>
              <a:rPr lang="ru-RU" sz="5800" i="1" dirty="0" smtClean="0"/>
              <a:t>  км - радиус Солнца</a:t>
            </a:r>
          </a:p>
          <a:p>
            <a:r>
              <a:rPr lang="ru-RU" sz="5800" i="1" dirty="0" smtClean="0"/>
              <a:t>4. </a:t>
            </a:r>
            <a:r>
              <a:rPr lang="ru-RU" sz="5800" b="1" i="1" dirty="0" smtClean="0"/>
              <a:t>1957</a:t>
            </a:r>
            <a:r>
              <a:rPr lang="ru-RU" sz="5800" i="1" dirty="0" smtClean="0"/>
              <a:t>   г. - запуск первого искусственного        спутника</a:t>
            </a:r>
            <a:r>
              <a:rPr lang="ru-RU" sz="5800" dirty="0" smtClean="0"/>
              <a:t> </a:t>
            </a:r>
          </a:p>
          <a:p>
            <a:r>
              <a:rPr lang="ru-RU" sz="5800" dirty="0" smtClean="0"/>
              <a:t>5</a:t>
            </a:r>
            <a:r>
              <a:rPr lang="ru-RU" sz="5800" b="1" dirty="0" smtClean="0"/>
              <a:t>. </a:t>
            </a:r>
            <a:r>
              <a:rPr lang="ru-RU" sz="5800" b="1" i="1" dirty="0" smtClean="0"/>
              <a:t> 508    </a:t>
            </a:r>
            <a:r>
              <a:rPr lang="ru-RU" sz="5800" i="1" dirty="0" smtClean="0"/>
              <a:t>кг  – масса </a:t>
            </a:r>
            <a:r>
              <a:rPr lang="en-US" sz="5800" i="1" dirty="0" smtClean="0"/>
              <a:t>II</a:t>
            </a:r>
            <a:r>
              <a:rPr lang="ru-RU" sz="5800" i="1" dirty="0" smtClean="0"/>
              <a:t> искусственного спутника</a:t>
            </a:r>
          </a:p>
          <a:p>
            <a:r>
              <a:rPr lang="ru-RU" sz="5800" i="1" dirty="0" smtClean="0"/>
              <a:t>6. </a:t>
            </a:r>
            <a:r>
              <a:rPr lang="ru-RU" sz="5800" b="1" i="1" dirty="0" smtClean="0"/>
              <a:t>108</a:t>
            </a:r>
            <a:r>
              <a:rPr lang="ru-RU" sz="5800" i="1" dirty="0" smtClean="0"/>
              <a:t>     мин  длился первый космический полёт</a:t>
            </a:r>
            <a:r>
              <a:rPr lang="ru-RU" sz="5800" dirty="0" smtClean="0"/>
              <a:t> </a:t>
            </a:r>
          </a:p>
          <a:p>
            <a:r>
              <a:rPr lang="ru-RU" sz="5800" dirty="0" smtClean="0"/>
              <a:t>7.</a:t>
            </a:r>
            <a:r>
              <a:rPr lang="ru-RU" sz="5800" i="1" dirty="0" smtClean="0"/>
              <a:t> </a:t>
            </a:r>
            <a:r>
              <a:rPr lang="ru-RU" sz="5800" b="1" i="1" dirty="0" smtClean="0"/>
              <a:t>1962 </a:t>
            </a:r>
            <a:r>
              <a:rPr lang="ru-RU" sz="5800" i="1" dirty="0" smtClean="0"/>
              <a:t>  год </a:t>
            </a:r>
            <a:r>
              <a:rPr lang="ru-RU" sz="5800" dirty="0" smtClean="0"/>
              <a:t>- Указом Президиума Верховного Совета СССР установлено ежегодное </a:t>
            </a:r>
            <a:r>
              <a:rPr lang="ru-RU" sz="5800" i="1" dirty="0" smtClean="0"/>
              <a:t>празднование Дня космонавтики 12 апреля </a:t>
            </a:r>
          </a:p>
          <a:p>
            <a:r>
              <a:rPr lang="ru-RU" sz="5800" i="1" dirty="0" smtClean="0"/>
              <a:t>8. </a:t>
            </a:r>
            <a:r>
              <a:rPr lang="ru-RU" sz="5800" b="1" i="1" dirty="0" smtClean="0"/>
              <a:t> более 530</a:t>
            </a:r>
            <a:r>
              <a:rPr lang="ru-RU" sz="5800" i="1" dirty="0" smtClean="0"/>
              <a:t> человек – побывало в космосе с того памятного дня 1961 года</a:t>
            </a:r>
            <a:endParaRPr lang="ru-RU" sz="5800" dirty="0" smtClean="0"/>
          </a:p>
          <a:p>
            <a:endParaRPr lang="ru-RU" sz="5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тяжелый из найденных метеоритов –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Гоба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Его масса – </a:t>
            </a:r>
            <a:b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 т. А метеорит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Анигито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 раза легче, чем метеорит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Гоба</a:t>
            </a:r>
            <a:endParaRPr lang="ru-RU" sz="2800" dirty="0"/>
          </a:p>
        </p:txBody>
      </p:sp>
      <p:pic>
        <p:nvPicPr>
          <p:cNvPr id="4" name="Picture 4" descr="земл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334000" cy="4714081"/>
          </a:xfrm>
          <a:prstGeom prst="rect">
            <a:avLst/>
          </a:prstGeom>
          <a:noFill/>
        </p:spPr>
      </p:pic>
      <p:pic>
        <p:nvPicPr>
          <p:cNvPr id="7" name="Picture 13" descr="Анимашки НЛО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67000"/>
            <a:ext cx="185738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 rot="1742900">
            <a:off x="3238500" y="25955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15526278">
            <a:off x="6301581" y="4187032"/>
            <a:ext cx="658813" cy="6286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19122345">
            <a:off x="3905250" y="3119438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5153264">
            <a:off x="4618038" y="2689225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323788">
            <a:off x="4489450" y="18462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6620696">
            <a:off x="3632200" y="1774825"/>
            <a:ext cx="928688" cy="9286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2571750"/>
            <a:ext cx="642937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29000" y="3500438"/>
            <a:ext cx="2798763" cy="2646362"/>
          </a:xfrm>
          <a:custGeom>
            <a:avLst/>
            <a:gdLst>
              <a:gd name="connsiteX0" fmla="*/ 462039 w 2798839"/>
              <a:gd name="connsiteY0" fmla="*/ 0 h 2646438"/>
              <a:gd name="connsiteX1" fmla="*/ 389467 w 2798839"/>
              <a:gd name="connsiteY1" fmla="*/ 2540000 h 2646438"/>
              <a:gd name="connsiteX2" fmla="*/ 2798839 w 2798839"/>
              <a:gd name="connsiteY2" fmla="*/ 638628 h 2646438"/>
              <a:gd name="connsiteX3" fmla="*/ 2798839 w 2798839"/>
              <a:gd name="connsiteY3" fmla="*/ 638628 h 264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839" h="2646438">
                <a:moveTo>
                  <a:pt x="462039" y="0"/>
                </a:moveTo>
                <a:cubicBezTo>
                  <a:pt x="231019" y="1216781"/>
                  <a:pt x="0" y="2433562"/>
                  <a:pt x="389467" y="2540000"/>
                </a:cubicBezTo>
                <a:cubicBezTo>
                  <a:pt x="778934" y="2646438"/>
                  <a:pt x="2798839" y="638628"/>
                  <a:pt x="2798839" y="638628"/>
                </a:cubicBezTo>
                <a:lnTo>
                  <a:pt x="2798839" y="638628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3565920">
            <a:off x="5340350" y="3638550"/>
            <a:ext cx="692150" cy="68580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66483">
            <a:off x="5646738" y="4235450"/>
            <a:ext cx="712787" cy="6159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1591468">
            <a:off x="6491288" y="3571875"/>
            <a:ext cx="693737" cy="6254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7692248">
            <a:off x="5922963" y="3268662"/>
            <a:ext cx="636588" cy="690563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50" y="3786188"/>
            <a:ext cx="642938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9" name="Picture 5" descr="E:\Мои рисунки\СОЛНЫШКИ\11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-147638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E:\Мои рисунки\цветы4\CAMOMIL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4714875"/>
            <a:ext cx="11366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E:\Мои рисунки\цветы4\CORNFLW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90760" flipH="1">
            <a:off x="6835775" y="4387850"/>
            <a:ext cx="1878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E:\Мои рисунки\цветы4\PETUNIA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63" y="4286250"/>
            <a:ext cx="13065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29250"/>
            <a:ext cx="338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5429250"/>
            <a:ext cx="381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3" y="5429250"/>
            <a:ext cx="4357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Блок-схема: решение 38"/>
          <p:cNvSpPr/>
          <p:nvPr/>
        </p:nvSpPr>
        <p:spPr>
          <a:xfrm rot="-1500000">
            <a:off x="7453313" y="3736975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решение 39"/>
          <p:cNvSpPr/>
          <p:nvPr/>
        </p:nvSpPr>
        <p:spPr>
          <a:xfrm rot="-1500000">
            <a:off x="6024563" y="2665413"/>
            <a:ext cx="214312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решение 40"/>
          <p:cNvSpPr/>
          <p:nvPr/>
        </p:nvSpPr>
        <p:spPr>
          <a:xfrm rot="-1500000">
            <a:off x="3381375" y="41656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решение 41"/>
          <p:cNvSpPr/>
          <p:nvPr/>
        </p:nvSpPr>
        <p:spPr>
          <a:xfrm rot="-1500000">
            <a:off x="1952625" y="3951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решение 42"/>
          <p:cNvSpPr/>
          <p:nvPr/>
        </p:nvSpPr>
        <p:spPr>
          <a:xfrm rot="-1500000">
            <a:off x="1238250" y="1665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решение 43"/>
          <p:cNvSpPr/>
          <p:nvPr/>
        </p:nvSpPr>
        <p:spPr>
          <a:xfrm rot="-1500000">
            <a:off x="2166938" y="1308100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решение 44"/>
          <p:cNvSpPr/>
          <p:nvPr/>
        </p:nvSpPr>
        <p:spPr>
          <a:xfrm rot="-1500000">
            <a:off x="809625" y="2451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 rot="-1500000">
            <a:off x="2238375" y="2593975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 rot="-1500000">
            <a:off x="4381500" y="1308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500042"/>
            <a:ext cx="54747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Будьте здоровы!</a:t>
            </a:r>
          </a:p>
        </p:txBody>
      </p:sp>
      <p:pic>
        <p:nvPicPr>
          <p:cNvPr id="1033" name="Picture 9" descr="C:\Documents and Settings\пользователь\Рабочий стол\Новая папка\бабочки\1648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374826">
            <a:off x="7513638" y="334962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62 Если Добрый 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6042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062 Если Добрый 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4393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4051 L 0.19827 -0.03819 C 0.24045 -0.05601 0.3033 -0.06574 0.36893 -0.06574 C 0.44393 -0.06574 0.50365 -0.05601 0.54566 -0.03819 L 0.74688 0.04051 L -0.0026 0.04051 Z " pathEditMode="relative" rAng="0" ptsTypes="FffFFF">
                                      <p:cBhvr>
                                        <p:cTn id="9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9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44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95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Два самолёта вылетели навстречу друг другу и встретились через 2 часа. Первый самолёт летел со скоростью 750км</a:t>
            </a:r>
            <a:r>
              <a:rPr lang="en-US" sz="4800" dirty="0" smtClean="0"/>
              <a:t>/</a:t>
            </a:r>
            <a:r>
              <a:rPr lang="ru-RU" sz="4800" dirty="0" smtClean="0"/>
              <a:t>ч, а второй со скоростью 820км</a:t>
            </a:r>
            <a:r>
              <a:rPr lang="en-US" sz="4800" dirty="0" smtClean="0"/>
              <a:t>/</a:t>
            </a:r>
            <a:r>
              <a:rPr lang="ru-RU" sz="4800" dirty="0" smtClean="0"/>
              <a:t>ч.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Валентина Владимировна Терешкова</a:t>
            </a:r>
            <a:endParaRPr lang="ru-RU" dirty="0"/>
          </a:p>
        </p:txBody>
      </p:sp>
      <p:pic>
        <p:nvPicPr>
          <p:cNvPr id="4" name="Picture 2" descr="C:\Users\Polzovatel\Desktop\222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524000"/>
            <a:ext cx="5105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age.subscribe.ru/group/uploads/ru/rukodelie/image/E2NS00M2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600371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143380"/>
            <a:ext cx="2576526" cy="2452701"/>
          </a:xfrm>
          <a:prstGeom prst="rect">
            <a:avLst/>
          </a:prstGeom>
        </p:spPr>
      </p:pic>
      <p:pic>
        <p:nvPicPr>
          <p:cNvPr id="7" name="Рисунок 6" descr="600371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500306"/>
            <a:ext cx="2576526" cy="2452701"/>
          </a:xfrm>
          <a:prstGeom prst="rect">
            <a:avLst/>
          </a:prstGeom>
        </p:spPr>
      </p:pic>
      <p:pic>
        <p:nvPicPr>
          <p:cNvPr id="8" name="Рисунок 7" descr="600371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357562"/>
            <a:ext cx="2576526" cy="2452701"/>
          </a:xfrm>
          <a:prstGeom prst="rect">
            <a:avLst/>
          </a:prstGeom>
        </p:spPr>
      </p:pic>
      <p:pic>
        <p:nvPicPr>
          <p:cNvPr id="9" name="Рисунок 8" descr="600371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143380"/>
            <a:ext cx="2576526" cy="2452701"/>
          </a:xfrm>
          <a:prstGeom prst="rect">
            <a:avLst/>
          </a:prstGeom>
        </p:spPr>
      </p:pic>
      <p:pic>
        <p:nvPicPr>
          <p:cNvPr id="10" name="Рисунок 9" descr="600371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143380"/>
            <a:ext cx="2576526" cy="2452701"/>
          </a:xfrm>
          <a:prstGeom prst="rect">
            <a:avLst/>
          </a:prstGeom>
        </p:spPr>
      </p:pic>
      <p:pic>
        <p:nvPicPr>
          <p:cNvPr id="11" name="Из Ералаша - Музыка Счасть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2.bp.blogspot.com/-Xl6FNIVrFvI/TbLq8GYH2VI/AAAAAAAACDY/Mpd1mfnEZVc/s1600/1fed4a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animashki-jivotnie-37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1714512" cy="2071698"/>
          </a:xfrm>
          <a:prstGeom prst="rect">
            <a:avLst/>
          </a:prstGeom>
        </p:spPr>
      </p:pic>
      <p:pic>
        <p:nvPicPr>
          <p:cNvPr id="5" name="Рисунок 4" descr="animashki-jivotnie-37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857628"/>
            <a:ext cx="1714512" cy="2071698"/>
          </a:xfrm>
          <a:prstGeom prst="rect">
            <a:avLst/>
          </a:prstGeom>
        </p:spPr>
      </p:pic>
      <p:pic>
        <p:nvPicPr>
          <p:cNvPr id="7" name="Рисунок 6" descr="animashki-jivotnie-37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500570"/>
            <a:ext cx="1714512" cy="2071698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img0.liveinternet.ru/images/foto/b/2/apps/1/442/1442302_e5653f43074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animashki-jivotnie-35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071678"/>
            <a:ext cx="2786082" cy="2500330"/>
          </a:xfrm>
          <a:prstGeom prst="rect">
            <a:avLst/>
          </a:prstGeom>
        </p:spPr>
      </p:pic>
      <p:pic>
        <p:nvPicPr>
          <p:cNvPr id="3" name="Рисунок 2" descr="animashki-jivotnie-35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18" y="3714752"/>
            <a:ext cx="2786082" cy="2500330"/>
          </a:xfrm>
          <a:prstGeom prst="rect">
            <a:avLst/>
          </a:prstGeom>
        </p:spPr>
      </p:pic>
      <p:pic>
        <p:nvPicPr>
          <p:cNvPr id="4" name="Рисунок 3" descr="animashki-jivotnie-35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071942"/>
            <a:ext cx="2786082" cy="2500330"/>
          </a:xfrm>
          <a:prstGeom prst="rect">
            <a:avLst/>
          </a:prstGeom>
        </p:spPr>
      </p:pic>
      <p:pic>
        <p:nvPicPr>
          <p:cNvPr id="5" name="Рисунок 4" descr="animashki-jivotnie-35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857628"/>
            <a:ext cx="2786082" cy="2500330"/>
          </a:xfrm>
          <a:prstGeom prst="rect">
            <a:avLst/>
          </a:prstGeom>
        </p:spPr>
      </p:pic>
      <p:pic>
        <p:nvPicPr>
          <p:cNvPr id="6" name="Рисунок 5" descr="animashki-jivotnie-35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285992"/>
            <a:ext cx="2786082" cy="250033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063.radikal.ru/1003/c2/bf5758ad8d43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animashki-jivotnie-3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29000"/>
            <a:ext cx="1714512" cy="1633547"/>
          </a:xfrm>
          <a:prstGeom prst="rect">
            <a:avLst/>
          </a:prstGeom>
        </p:spPr>
      </p:pic>
      <p:pic>
        <p:nvPicPr>
          <p:cNvPr id="5" name="Рисунок 4" descr="animashki-jivotnie-3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000372"/>
            <a:ext cx="1714512" cy="1633547"/>
          </a:xfrm>
          <a:prstGeom prst="rect">
            <a:avLst/>
          </a:prstGeom>
        </p:spPr>
      </p:pic>
      <p:pic>
        <p:nvPicPr>
          <p:cNvPr id="6" name="Рисунок 5" descr="animashki-jivotnie-3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786322"/>
            <a:ext cx="1714512" cy="1633547"/>
          </a:xfrm>
          <a:prstGeom prst="rect">
            <a:avLst/>
          </a:prstGeom>
        </p:spPr>
      </p:pic>
      <p:pic>
        <p:nvPicPr>
          <p:cNvPr id="7" name="Рисунок 6" descr="animashki-jivotnie-3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4429132"/>
            <a:ext cx="1714512" cy="1633547"/>
          </a:xfrm>
          <a:prstGeom prst="rect">
            <a:avLst/>
          </a:prstGeom>
        </p:spPr>
      </p:pic>
      <p:pic>
        <p:nvPicPr>
          <p:cNvPr id="9" name="Рисунок 8" descr="animashki-jivotnie-3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643050"/>
            <a:ext cx="1714512" cy="1633547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435771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Путешествие</a:t>
            </a:r>
            <a:br>
              <a:rPr lang="ru-RU" sz="8800" b="1" dirty="0" smtClean="0">
                <a:solidFill>
                  <a:schemeClr val="bg1"/>
                </a:solidFill>
              </a:rPr>
            </a:br>
            <a:r>
              <a:rPr lang="ru-RU" sz="8800" b="1" dirty="0" smtClean="0">
                <a:solidFill>
                  <a:schemeClr val="bg1"/>
                </a:solidFill>
              </a:rPr>
              <a:t> в Солнечную систему</a:t>
            </a:r>
            <a:endParaRPr lang="ru-RU" sz="8800" b="1" dirty="0"/>
          </a:p>
        </p:txBody>
      </p:sp>
      <p:pic>
        <p:nvPicPr>
          <p:cNvPr id="5" name="Picture 13" descr="Анимашки НЛО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857760"/>
            <a:ext cx="1857388" cy="14593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1239521226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ндрей\Desktop\Новая папка\220PX-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1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70104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untitledKOCM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4211638" cy="1782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До встречи!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lash_prikoly_i_flash_mult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uzyka-relaks-vesna(zaslushai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dirty="0" smtClean="0"/>
              <a:t>Прочитайте многозначное число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400" dirty="0" smtClean="0"/>
              <a:t>     </a:t>
            </a:r>
          </a:p>
          <a:p>
            <a:pPr algn="ctr">
              <a:buFontTx/>
              <a:buNone/>
              <a:defRPr/>
            </a:pPr>
            <a:r>
              <a:rPr lang="ru-RU" sz="13000" dirty="0" smtClean="0">
                <a:latin typeface="+mj-lt"/>
              </a:rPr>
              <a:t>12041961</a:t>
            </a:r>
            <a:endParaRPr lang="en-US" sz="13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Юрий Алексеевич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Polzovatel\Desktop\33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199" y="1066800"/>
            <a:ext cx="594360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259395203_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Анимашки НЛО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072074"/>
            <a:ext cx="1857388" cy="1459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0"/>
            <a:ext cx="570701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 для ума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668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Какое из трёх чисел, записанных справа от выражения, будет первым неполным делимым?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837186: 93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8              83          837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1428 : 34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14            142        1428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21084 : 21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2              21          210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Г) 788736 : 64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78            7            788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Д)234780:14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2              23          234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Е)654327:87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65            6            654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Устный счёт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273050"/>
            <a:ext cx="4953000" cy="62039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На Марс полетело                               6 космонавтов, а на Луну в 3 раза больше. Сколько  ……………………….?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mars_hubble_telescop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52400" y="14478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Устный счёт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 полёте за 2 дня израсходовали 24 литра  воды. На сколько дней хватит  60 литров воды, если каждый день будут расходовать одинаковое количество воды?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360</Words>
  <PresentationFormat>Экран (4:3)</PresentationFormat>
  <Paragraphs>47</Paragraphs>
  <Slides>22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Урок  математики                в   4 классе</vt:lpstr>
      <vt:lpstr>Путешествие  в Солнечную систему</vt:lpstr>
      <vt:lpstr>Слайд 3</vt:lpstr>
      <vt:lpstr>Прочитайте многозначное число</vt:lpstr>
      <vt:lpstr>Юрий Алексеевич Гагарин </vt:lpstr>
      <vt:lpstr>Слайд 6</vt:lpstr>
      <vt:lpstr>Слайд 7</vt:lpstr>
      <vt:lpstr>Устный счёт</vt:lpstr>
      <vt:lpstr>Устный счёт</vt:lpstr>
      <vt:lpstr>Математический диктант</vt:lpstr>
      <vt:lpstr>Проверка  работы </vt:lpstr>
      <vt:lpstr>Самый тяжелый из найденных метеоритов – Гоба. Его масса –  66 т. А метеорит Анигито в 2 раза легче, чем метеорит Гоба</vt:lpstr>
      <vt:lpstr>Слайд 13</vt:lpstr>
      <vt:lpstr>Прочитайте задачу</vt:lpstr>
      <vt:lpstr>Валентина Владимировна Терешкова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Солнечную систему</dc:title>
  <dc:creator>Alex</dc:creator>
  <cp:lastModifiedBy>Библиотека</cp:lastModifiedBy>
  <cp:revision>29</cp:revision>
  <dcterms:created xsi:type="dcterms:W3CDTF">2014-04-06T11:13:12Z</dcterms:created>
  <dcterms:modified xsi:type="dcterms:W3CDTF">2014-04-10T04:46:32Z</dcterms:modified>
</cp:coreProperties>
</file>