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gif"/><Relationship Id="rId1" Type="http://schemas.openxmlformats.org/officeDocument/2006/relationships/image" Target="../media/image5.gif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image" Target="../media/image41.g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1.gif"/><Relationship Id="rId1" Type="http://schemas.openxmlformats.org/officeDocument/2006/relationships/image" Target="../media/image6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ACB0B-4F92-470E-B44D-39E845F63E7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D1EE5E-EAAF-4A66-A0AF-A57BFE82ABA1}">
      <dgm:prSet/>
      <dgm:spPr/>
      <dgm:t>
        <a:bodyPr/>
        <a:lstStyle/>
        <a:p>
          <a:pPr rtl="0"/>
          <a:r>
            <a:rPr lang="ru-RU" dirty="0" smtClean="0"/>
            <a:t>Пассажир ехал в …такси..</a:t>
          </a:r>
          <a:endParaRPr lang="ru-RU" dirty="0"/>
        </a:p>
      </dgm:t>
    </dgm:pt>
    <dgm:pt modelId="{B4ACF147-114C-4C74-9A0E-E35B5BEFE9CF}" type="parTrans" cxnId="{DFC7CA31-BC6E-46B1-A46E-7A62880B80A2}">
      <dgm:prSet/>
      <dgm:spPr/>
      <dgm:t>
        <a:bodyPr/>
        <a:lstStyle/>
        <a:p>
          <a:endParaRPr lang="ru-RU"/>
        </a:p>
      </dgm:t>
    </dgm:pt>
    <dgm:pt modelId="{6D77BA83-D4AF-4804-9701-D7A1BFC3B2CE}" type="sibTrans" cxnId="{DFC7CA31-BC6E-46B1-A46E-7A62880B80A2}">
      <dgm:prSet/>
      <dgm:spPr/>
      <dgm:t>
        <a:bodyPr/>
        <a:lstStyle/>
        <a:p>
          <a:endParaRPr lang="ru-RU"/>
        </a:p>
      </dgm:t>
    </dgm:pt>
    <dgm:pt modelId="{A22D0432-1491-4F53-90C9-543883672C1D}">
      <dgm:prSet/>
      <dgm:spPr/>
      <dgm:t>
        <a:bodyPr/>
        <a:lstStyle/>
        <a:p>
          <a:pPr rtl="0"/>
          <a:r>
            <a:rPr lang="ru-RU" dirty="0" smtClean="0"/>
            <a:t>Телефон стоял на …тумбочке..</a:t>
          </a:r>
          <a:endParaRPr lang="ru-RU" dirty="0"/>
        </a:p>
      </dgm:t>
    </dgm:pt>
    <dgm:pt modelId="{CED7937D-51F1-49A1-824B-4A842C7F92DF}" type="parTrans" cxnId="{8DE5C62B-42EC-40BF-BDDA-58444AD9894C}">
      <dgm:prSet/>
      <dgm:spPr/>
      <dgm:t>
        <a:bodyPr/>
        <a:lstStyle/>
        <a:p>
          <a:endParaRPr lang="ru-RU"/>
        </a:p>
      </dgm:t>
    </dgm:pt>
    <dgm:pt modelId="{8DD7B5A0-82C7-4EBB-B346-24036069FDD1}" type="sibTrans" cxnId="{8DE5C62B-42EC-40BF-BDDA-58444AD9894C}">
      <dgm:prSet/>
      <dgm:spPr/>
      <dgm:t>
        <a:bodyPr/>
        <a:lstStyle/>
        <a:p>
          <a:endParaRPr lang="ru-RU"/>
        </a:p>
      </dgm:t>
    </dgm:pt>
    <dgm:pt modelId="{02101BFA-11B1-49C7-B87F-C0528D4D8441}" type="pres">
      <dgm:prSet presAssocID="{F96ACB0B-4F92-470E-B44D-39E845F63E7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5629C-2B71-4C3F-8A5D-A502449F8353}" type="pres">
      <dgm:prSet presAssocID="{0DD1EE5E-EAAF-4A66-A0AF-A57BFE82ABA1}" presName="composite" presStyleCnt="0"/>
      <dgm:spPr/>
    </dgm:pt>
    <dgm:pt modelId="{35486F3F-F318-4407-915D-07BE0BE51BA4}" type="pres">
      <dgm:prSet presAssocID="{0DD1EE5E-EAAF-4A66-A0AF-A57BFE82ABA1}" presName="imgShp" presStyleLbl="fgImgPlace1" presStyleIdx="0" presStyleCnt="2" custScaleX="979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576EBBB-E26E-4405-89EB-23EDAA9F312D}" type="pres">
      <dgm:prSet presAssocID="{0DD1EE5E-EAAF-4A66-A0AF-A57BFE82ABA1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5BE4E-E6C4-466C-8DE4-E6CD367D00F7}" type="pres">
      <dgm:prSet presAssocID="{6D77BA83-D4AF-4804-9701-D7A1BFC3B2CE}" presName="spacing" presStyleCnt="0"/>
      <dgm:spPr/>
    </dgm:pt>
    <dgm:pt modelId="{6659FB4C-D1A1-40ED-8F10-B982A381468A}" type="pres">
      <dgm:prSet presAssocID="{A22D0432-1491-4F53-90C9-543883672C1D}" presName="composite" presStyleCnt="0"/>
      <dgm:spPr/>
    </dgm:pt>
    <dgm:pt modelId="{820FA3B0-08C1-49D1-8404-6A28AE7D6C95}" type="pres">
      <dgm:prSet presAssocID="{A22D0432-1491-4F53-90C9-543883672C1D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351A38-7830-46E5-9661-BF9514536DF3}" type="pres">
      <dgm:prSet presAssocID="{A22D0432-1491-4F53-90C9-543883672C1D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C7CA31-BC6E-46B1-A46E-7A62880B80A2}" srcId="{F96ACB0B-4F92-470E-B44D-39E845F63E71}" destId="{0DD1EE5E-EAAF-4A66-A0AF-A57BFE82ABA1}" srcOrd="0" destOrd="0" parTransId="{B4ACF147-114C-4C74-9A0E-E35B5BEFE9CF}" sibTransId="{6D77BA83-D4AF-4804-9701-D7A1BFC3B2CE}"/>
    <dgm:cxn modelId="{4237178E-32D6-461A-ABB9-622F78E313ED}" type="presOf" srcId="{F96ACB0B-4F92-470E-B44D-39E845F63E71}" destId="{02101BFA-11B1-49C7-B87F-C0528D4D8441}" srcOrd="0" destOrd="0" presId="urn:microsoft.com/office/officeart/2005/8/layout/vList3"/>
    <dgm:cxn modelId="{3CE16A33-C8E3-4DF1-BDA6-222083C308AC}" type="presOf" srcId="{0DD1EE5E-EAAF-4A66-A0AF-A57BFE82ABA1}" destId="{9576EBBB-E26E-4405-89EB-23EDAA9F312D}" srcOrd="0" destOrd="0" presId="urn:microsoft.com/office/officeart/2005/8/layout/vList3"/>
    <dgm:cxn modelId="{771010DA-D709-4FE3-8A3B-C7752A5CEA80}" type="presOf" srcId="{A22D0432-1491-4F53-90C9-543883672C1D}" destId="{4C351A38-7830-46E5-9661-BF9514536DF3}" srcOrd="0" destOrd="0" presId="urn:microsoft.com/office/officeart/2005/8/layout/vList3"/>
    <dgm:cxn modelId="{8DE5C62B-42EC-40BF-BDDA-58444AD9894C}" srcId="{F96ACB0B-4F92-470E-B44D-39E845F63E71}" destId="{A22D0432-1491-4F53-90C9-543883672C1D}" srcOrd="1" destOrd="0" parTransId="{CED7937D-51F1-49A1-824B-4A842C7F92DF}" sibTransId="{8DD7B5A0-82C7-4EBB-B346-24036069FDD1}"/>
    <dgm:cxn modelId="{F266EB1B-E894-46E5-BDA7-78BB58AD071E}" type="presParOf" srcId="{02101BFA-11B1-49C7-B87F-C0528D4D8441}" destId="{5935629C-2B71-4C3F-8A5D-A502449F8353}" srcOrd="0" destOrd="0" presId="urn:microsoft.com/office/officeart/2005/8/layout/vList3"/>
    <dgm:cxn modelId="{BA294760-95AA-4A85-9EF8-83B8C80A9C23}" type="presParOf" srcId="{5935629C-2B71-4C3F-8A5D-A502449F8353}" destId="{35486F3F-F318-4407-915D-07BE0BE51BA4}" srcOrd="0" destOrd="0" presId="urn:microsoft.com/office/officeart/2005/8/layout/vList3"/>
    <dgm:cxn modelId="{F88FC2D6-AD97-4CCF-91E6-C36D7D21A878}" type="presParOf" srcId="{5935629C-2B71-4C3F-8A5D-A502449F8353}" destId="{9576EBBB-E26E-4405-89EB-23EDAA9F312D}" srcOrd="1" destOrd="0" presId="urn:microsoft.com/office/officeart/2005/8/layout/vList3"/>
    <dgm:cxn modelId="{C6B43A8C-CA5C-4187-A96B-68B2F8716AC2}" type="presParOf" srcId="{02101BFA-11B1-49C7-B87F-C0528D4D8441}" destId="{68B5BE4E-E6C4-466C-8DE4-E6CD367D00F7}" srcOrd="1" destOrd="0" presId="urn:microsoft.com/office/officeart/2005/8/layout/vList3"/>
    <dgm:cxn modelId="{5C57F552-89CB-4005-8DC6-076CD2C43ECE}" type="presParOf" srcId="{02101BFA-11B1-49C7-B87F-C0528D4D8441}" destId="{6659FB4C-D1A1-40ED-8F10-B982A381468A}" srcOrd="2" destOrd="0" presId="urn:microsoft.com/office/officeart/2005/8/layout/vList3"/>
    <dgm:cxn modelId="{5E29120E-65C7-4E21-9B81-59DA5F9CADF2}" type="presParOf" srcId="{6659FB4C-D1A1-40ED-8F10-B982A381468A}" destId="{820FA3B0-08C1-49D1-8404-6A28AE7D6C95}" srcOrd="0" destOrd="0" presId="urn:microsoft.com/office/officeart/2005/8/layout/vList3"/>
    <dgm:cxn modelId="{3F8B4F89-F3A6-4623-9D8E-810AF8D6F138}" type="presParOf" srcId="{6659FB4C-D1A1-40ED-8F10-B982A381468A}" destId="{4C351A38-7830-46E5-9661-BF9514536DF3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E9B665-FEB0-470D-AB9E-B7CBEAEB09F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8C070D-D942-4FFD-8292-723D5D707A77}">
      <dgm:prSet/>
      <dgm:spPr/>
      <dgm:t>
        <a:bodyPr/>
        <a:lstStyle/>
        <a:p>
          <a:pPr rtl="0"/>
          <a:r>
            <a:rPr lang="ru-RU" dirty="0" smtClean="0"/>
            <a:t>В зоопарке в клетке сидел…</a:t>
          </a:r>
          <a:endParaRPr lang="ru-RU" dirty="0"/>
        </a:p>
      </dgm:t>
    </dgm:pt>
    <dgm:pt modelId="{8A83B3D0-2D8A-480C-9F4F-FF5CCD8EA77A}" type="parTrans" cxnId="{0E489278-654F-474B-BC86-45CF1C886762}">
      <dgm:prSet/>
      <dgm:spPr/>
      <dgm:t>
        <a:bodyPr/>
        <a:lstStyle/>
        <a:p>
          <a:endParaRPr lang="ru-RU"/>
        </a:p>
      </dgm:t>
    </dgm:pt>
    <dgm:pt modelId="{A7745FB2-8270-472D-B575-F36FBCD597CB}" type="sibTrans" cxnId="{0E489278-654F-474B-BC86-45CF1C886762}">
      <dgm:prSet/>
      <dgm:spPr/>
      <dgm:t>
        <a:bodyPr/>
        <a:lstStyle/>
        <a:p>
          <a:endParaRPr lang="ru-RU"/>
        </a:p>
      </dgm:t>
    </dgm:pt>
    <dgm:pt modelId="{087CEC0A-E9AC-4B5A-B2A8-D78CA6C9B1D1}">
      <dgm:prSet/>
      <dgm:spPr/>
      <dgm:t>
        <a:bodyPr/>
        <a:lstStyle/>
        <a:p>
          <a:pPr rtl="0"/>
          <a:r>
            <a:rPr lang="ru-RU" dirty="0" smtClean="0"/>
            <a:t>Таня выключила телевизор…</a:t>
          </a:r>
          <a:endParaRPr lang="ru-RU" dirty="0"/>
        </a:p>
      </dgm:t>
    </dgm:pt>
    <dgm:pt modelId="{831CDDE6-5186-438F-A4B0-9B529973AA67}" type="parTrans" cxnId="{5DD04B41-7AA0-4B64-9DC9-2930B45AC976}">
      <dgm:prSet/>
      <dgm:spPr/>
      <dgm:t>
        <a:bodyPr/>
        <a:lstStyle/>
        <a:p>
          <a:endParaRPr lang="ru-RU"/>
        </a:p>
      </dgm:t>
    </dgm:pt>
    <dgm:pt modelId="{5AFE06A6-494E-4653-93F5-7E838D6CC26E}" type="sibTrans" cxnId="{5DD04B41-7AA0-4B64-9DC9-2930B45AC976}">
      <dgm:prSet/>
      <dgm:spPr/>
      <dgm:t>
        <a:bodyPr/>
        <a:lstStyle/>
        <a:p>
          <a:endParaRPr lang="ru-RU"/>
        </a:p>
      </dgm:t>
    </dgm:pt>
    <dgm:pt modelId="{EAAF94B5-19EA-408F-98C9-F78968295FB9}">
      <dgm:prSet/>
      <dgm:spPr/>
      <dgm:t>
        <a:bodyPr/>
        <a:lstStyle/>
        <a:p>
          <a:pPr rtl="0"/>
          <a:r>
            <a:rPr lang="ru-RU" dirty="0" smtClean="0"/>
            <a:t>Торт лежал на тарелке…</a:t>
          </a:r>
          <a:endParaRPr lang="ru-RU" dirty="0"/>
        </a:p>
      </dgm:t>
    </dgm:pt>
    <dgm:pt modelId="{F51C6A19-E14F-4D24-999E-8659CFCB0956}" type="parTrans" cxnId="{AEE76B04-F4AD-43FC-BDD8-37D4B17B0CD1}">
      <dgm:prSet/>
      <dgm:spPr/>
      <dgm:t>
        <a:bodyPr/>
        <a:lstStyle/>
        <a:p>
          <a:endParaRPr lang="ru-RU"/>
        </a:p>
      </dgm:t>
    </dgm:pt>
    <dgm:pt modelId="{FE0227FA-6607-426A-989C-C17FD0C11E5D}" type="sibTrans" cxnId="{AEE76B04-F4AD-43FC-BDD8-37D4B17B0CD1}">
      <dgm:prSet/>
      <dgm:spPr/>
      <dgm:t>
        <a:bodyPr/>
        <a:lstStyle/>
        <a:p>
          <a:endParaRPr lang="ru-RU"/>
        </a:p>
      </dgm:t>
    </dgm:pt>
    <dgm:pt modelId="{20B932A4-66F5-4FD0-AB4F-103341D52D5D}" type="pres">
      <dgm:prSet presAssocID="{20E9B665-FEB0-470D-AB9E-B7CBEAEB09F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A4EE48-D43B-47BF-A459-C6A67ACF35C3}" type="pres">
      <dgm:prSet presAssocID="{268C070D-D942-4FFD-8292-723D5D707A77}" presName="composite" presStyleCnt="0"/>
      <dgm:spPr/>
    </dgm:pt>
    <dgm:pt modelId="{478CF883-4A04-43B0-A4EE-4BE673F9E50C}" type="pres">
      <dgm:prSet presAssocID="{268C070D-D942-4FFD-8292-723D5D707A77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0A998C-1CED-4361-BE79-9A294A2C7237}" type="pres">
      <dgm:prSet presAssocID="{268C070D-D942-4FFD-8292-723D5D707A7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3C053-9CC8-4A95-B402-349973B2E204}" type="pres">
      <dgm:prSet presAssocID="{A7745FB2-8270-472D-B575-F36FBCD597CB}" presName="spacing" presStyleCnt="0"/>
      <dgm:spPr/>
    </dgm:pt>
    <dgm:pt modelId="{7B5D8181-0FDD-4A7F-9382-43A3EE11681B}" type="pres">
      <dgm:prSet presAssocID="{087CEC0A-E9AC-4B5A-B2A8-D78CA6C9B1D1}" presName="composite" presStyleCnt="0"/>
      <dgm:spPr/>
    </dgm:pt>
    <dgm:pt modelId="{082D256C-B6DD-42C9-8A3B-4D61EF8EF172}" type="pres">
      <dgm:prSet presAssocID="{087CEC0A-E9AC-4B5A-B2A8-D78CA6C9B1D1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48C27D5-03F8-458C-A373-4AB3700CF925}" type="pres">
      <dgm:prSet presAssocID="{087CEC0A-E9AC-4B5A-B2A8-D78CA6C9B1D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14816-C4BC-4435-BE9F-28B50AF40602}" type="pres">
      <dgm:prSet presAssocID="{5AFE06A6-494E-4653-93F5-7E838D6CC26E}" presName="spacing" presStyleCnt="0"/>
      <dgm:spPr/>
    </dgm:pt>
    <dgm:pt modelId="{EFFFDC95-D7C3-403E-8564-A43289C142CC}" type="pres">
      <dgm:prSet presAssocID="{EAAF94B5-19EA-408F-98C9-F78968295FB9}" presName="composite" presStyleCnt="0"/>
      <dgm:spPr/>
    </dgm:pt>
    <dgm:pt modelId="{61CB7E40-C213-4154-ABAB-65043CA80136}" type="pres">
      <dgm:prSet presAssocID="{EAAF94B5-19EA-408F-98C9-F78968295FB9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74F9A8C-A4AE-405E-8E9C-9EF2BFB53D3D}" type="pres">
      <dgm:prSet presAssocID="{EAAF94B5-19EA-408F-98C9-F78968295FB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D04B41-7AA0-4B64-9DC9-2930B45AC976}" srcId="{20E9B665-FEB0-470D-AB9E-B7CBEAEB09F4}" destId="{087CEC0A-E9AC-4B5A-B2A8-D78CA6C9B1D1}" srcOrd="1" destOrd="0" parTransId="{831CDDE6-5186-438F-A4B0-9B529973AA67}" sibTransId="{5AFE06A6-494E-4653-93F5-7E838D6CC26E}"/>
    <dgm:cxn modelId="{6866C98C-0421-43C4-AF8E-042AA9935831}" type="presOf" srcId="{20E9B665-FEB0-470D-AB9E-B7CBEAEB09F4}" destId="{20B932A4-66F5-4FD0-AB4F-103341D52D5D}" srcOrd="0" destOrd="0" presId="urn:microsoft.com/office/officeart/2005/8/layout/vList3"/>
    <dgm:cxn modelId="{22446066-4F42-43C1-8644-8D2492514F0E}" type="presOf" srcId="{EAAF94B5-19EA-408F-98C9-F78968295FB9}" destId="{E74F9A8C-A4AE-405E-8E9C-9EF2BFB53D3D}" srcOrd="0" destOrd="0" presId="urn:microsoft.com/office/officeart/2005/8/layout/vList3"/>
    <dgm:cxn modelId="{69CDBD0D-7E26-4D20-9D00-C91002EC3AAE}" type="presOf" srcId="{087CEC0A-E9AC-4B5A-B2A8-D78CA6C9B1D1}" destId="{F48C27D5-03F8-458C-A373-4AB3700CF925}" srcOrd="0" destOrd="0" presId="urn:microsoft.com/office/officeart/2005/8/layout/vList3"/>
    <dgm:cxn modelId="{AEE76B04-F4AD-43FC-BDD8-37D4B17B0CD1}" srcId="{20E9B665-FEB0-470D-AB9E-B7CBEAEB09F4}" destId="{EAAF94B5-19EA-408F-98C9-F78968295FB9}" srcOrd="2" destOrd="0" parTransId="{F51C6A19-E14F-4D24-999E-8659CFCB0956}" sibTransId="{FE0227FA-6607-426A-989C-C17FD0C11E5D}"/>
    <dgm:cxn modelId="{0E489278-654F-474B-BC86-45CF1C886762}" srcId="{20E9B665-FEB0-470D-AB9E-B7CBEAEB09F4}" destId="{268C070D-D942-4FFD-8292-723D5D707A77}" srcOrd="0" destOrd="0" parTransId="{8A83B3D0-2D8A-480C-9F4F-FF5CCD8EA77A}" sibTransId="{A7745FB2-8270-472D-B575-F36FBCD597CB}"/>
    <dgm:cxn modelId="{83AD0203-820C-4502-B8F1-03D6A6E85A00}" type="presOf" srcId="{268C070D-D942-4FFD-8292-723D5D707A77}" destId="{EA0A998C-1CED-4361-BE79-9A294A2C7237}" srcOrd="0" destOrd="0" presId="urn:microsoft.com/office/officeart/2005/8/layout/vList3"/>
    <dgm:cxn modelId="{F4010D94-4C26-48D6-84A5-0FEF04AFCE82}" type="presParOf" srcId="{20B932A4-66F5-4FD0-AB4F-103341D52D5D}" destId="{F9A4EE48-D43B-47BF-A459-C6A67ACF35C3}" srcOrd="0" destOrd="0" presId="urn:microsoft.com/office/officeart/2005/8/layout/vList3"/>
    <dgm:cxn modelId="{4141755A-F601-4835-AF2D-CFE90673F1A2}" type="presParOf" srcId="{F9A4EE48-D43B-47BF-A459-C6A67ACF35C3}" destId="{478CF883-4A04-43B0-A4EE-4BE673F9E50C}" srcOrd="0" destOrd="0" presId="urn:microsoft.com/office/officeart/2005/8/layout/vList3"/>
    <dgm:cxn modelId="{3FB2AF88-4428-40C5-B0EF-1CDA7A42C56E}" type="presParOf" srcId="{F9A4EE48-D43B-47BF-A459-C6A67ACF35C3}" destId="{EA0A998C-1CED-4361-BE79-9A294A2C7237}" srcOrd="1" destOrd="0" presId="urn:microsoft.com/office/officeart/2005/8/layout/vList3"/>
    <dgm:cxn modelId="{C808F44D-4E94-492D-B8AE-DCAE46DA7741}" type="presParOf" srcId="{20B932A4-66F5-4FD0-AB4F-103341D52D5D}" destId="{A6F3C053-9CC8-4A95-B402-349973B2E204}" srcOrd="1" destOrd="0" presId="urn:microsoft.com/office/officeart/2005/8/layout/vList3"/>
    <dgm:cxn modelId="{C13190DB-ACB1-42B1-B580-239A54D9F291}" type="presParOf" srcId="{20B932A4-66F5-4FD0-AB4F-103341D52D5D}" destId="{7B5D8181-0FDD-4A7F-9382-43A3EE11681B}" srcOrd="2" destOrd="0" presId="urn:microsoft.com/office/officeart/2005/8/layout/vList3"/>
    <dgm:cxn modelId="{B1707B4D-4814-4748-B17C-7B073CD37F87}" type="presParOf" srcId="{7B5D8181-0FDD-4A7F-9382-43A3EE11681B}" destId="{082D256C-B6DD-42C9-8A3B-4D61EF8EF172}" srcOrd="0" destOrd="0" presId="urn:microsoft.com/office/officeart/2005/8/layout/vList3"/>
    <dgm:cxn modelId="{8940168F-EAC4-4BCE-963A-1F77F00D0AF6}" type="presParOf" srcId="{7B5D8181-0FDD-4A7F-9382-43A3EE11681B}" destId="{F48C27D5-03F8-458C-A373-4AB3700CF925}" srcOrd="1" destOrd="0" presId="urn:microsoft.com/office/officeart/2005/8/layout/vList3"/>
    <dgm:cxn modelId="{108EF0D2-F9CD-4E8D-AD6A-5D707ABB153A}" type="presParOf" srcId="{20B932A4-66F5-4FD0-AB4F-103341D52D5D}" destId="{8EE14816-C4BC-4435-BE9F-28B50AF40602}" srcOrd="3" destOrd="0" presId="urn:microsoft.com/office/officeart/2005/8/layout/vList3"/>
    <dgm:cxn modelId="{2BF34684-4847-4AFD-BAF5-23EF1EFD1686}" type="presParOf" srcId="{20B932A4-66F5-4FD0-AB4F-103341D52D5D}" destId="{EFFFDC95-D7C3-403E-8564-A43289C142CC}" srcOrd="4" destOrd="0" presId="urn:microsoft.com/office/officeart/2005/8/layout/vList3"/>
    <dgm:cxn modelId="{44C34D60-68FE-440B-9340-CA2CBC9AB74D}" type="presParOf" srcId="{EFFFDC95-D7C3-403E-8564-A43289C142CC}" destId="{61CB7E40-C213-4154-ABAB-65043CA80136}" srcOrd="0" destOrd="0" presId="urn:microsoft.com/office/officeart/2005/8/layout/vList3"/>
    <dgm:cxn modelId="{90910837-A12C-42C2-B61E-E37F6FE5C538}" type="presParOf" srcId="{EFFFDC95-D7C3-403E-8564-A43289C142CC}" destId="{E74F9A8C-A4AE-405E-8E9C-9EF2BFB53D3D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76EBBB-E26E-4405-89EB-23EDAA9F312D}">
      <dsp:nvSpPr>
        <dsp:cNvPr id="0" name=""/>
        <dsp:cNvSpPr/>
      </dsp:nvSpPr>
      <dsp:spPr>
        <a:xfrm rot="10800000">
          <a:off x="1860237" y="1167"/>
          <a:ext cx="5472684" cy="19680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865" tIns="175260" rIns="327152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Пассажир ехал в …такси..</a:t>
          </a:r>
          <a:endParaRPr lang="ru-RU" sz="4600" kern="1200" dirty="0"/>
        </a:p>
      </dsp:txBody>
      <dsp:txXfrm rot="10800000">
        <a:off x="1860237" y="1167"/>
        <a:ext cx="5472684" cy="1968071"/>
      </dsp:txXfrm>
    </dsp:sp>
    <dsp:sp modelId="{35486F3F-F318-4407-915D-07BE0BE51BA4}">
      <dsp:nvSpPr>
        <dsp:cNvPr id="0" name=""/>
        <dsp:cNvSpPr/>
      </dsp:nvSpPr>
      <dsp:spPr>
        <a:xfrm>
          <a:off x="896678" y="1167"/>
          <a:ext cx="1927116" cy="19680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51A38-7830-46E5-9661-BF9514536DF3}">
      <dsp:nvSpPr>
        <dsp:cNvPr id="0" name=""/>
        <dsp:cNvSpPr/>
      </dsp:nvSpPr>
      <dsp:spPr>
        <a:xfrm rot="10800000">
          <a:off x="1870475" y="2556723"/>
          <a:ext cx="5472684" cy="19680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865" tIns="175260" rIns="327152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Телефон стоял на …тумбочке..</a:t>
          </a:r>
          <a:endParaRPr lang="ru-RU" sz="4600" kern="1200" dirty="0"/>
        </a:p>
      </dsp:txBody>
      <dsp:txXfrm rot="10800000">
        <a:off x="1870475" y="2556723"/>
        <a:ext cx="5472684" cy="1968071"/>
      </dsp:txXfrm>
    </dsp:sp>
    <dsp:sp modelId="{820FA3B0-08C1-49D1-8404-6A28AE7D6C95}">
      <dsp:nvSpPr>
        <dsp:cNvPr id="0" name=""/>
        <dsp:cNvSpPr/>
      </dsp:nvSpPr>
      <dsp:spPr>
        <a:xfrm>
          <a:off x="886440" y="2556723"/>
          <a:ext cx="1968071" cy="196807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0A998C-1CED-4361-BE79-9A294A2C7237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3350" rIns="24892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 зоопарке в клетке </a:t>
          </a:r>
          <a:r>
            <a:rPr lang="ru-RU" sz="3500" kern="1200" dirty="0" smtClean="0"/>
            <a:t>сидел…</a:t>
          </a:r>
          <a:endParaRPr lang="ru-RU" sz="3500" kern="1200" dirty="0"/>
        </a:p>
      </dsp:txBody>
      <dsp:txXfrm rot="10800000">
        <a:off x="1692784" y="1710"/>
        <a:ext cx="5472684" cy="1257304"/>
      </dsp:txXfrm>
    </dsp:sp>
    <dsp:sp modelId="{478CF883-4A04-43B0-A4EE-4BE673F9E50C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C27D5-03F8-458C-A373-4AB3700CF925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3350" rIns="24892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Таня </a:t>
          </a:r>
          <a:r>
            <a:rPr lang="ru-RU" sz="3500" kern="1200" dirty="0" smtClean="0"/>
            <a:t>выключила телевизор…</a:t>
          </a:r>
          <a:endParaRPr lang="ru-RU" sz="3500" kern="1200" dirty="0"/>
        </a:p>
      </dsp:txBody>
      <dsp:txXfrm rot="10800000">
        <a:off x="1692784" y="1634329"/>
        <a:ext cx="5472684" cy="1257304"/>
      </dsp:txXfrm>
    </dsp:sp>
    <dsp:sp modelId="{082D256C-B6DD-42C9-8A3B-4D61EF8EF172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F9A8C-A4AE-405E-8E9C-9EF2BFB53D3D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3350" rIns="24892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Торт лежал на </a:t>
          </a:r>
          <a:r>
            <a:rPr lang="ru-RU" sz="3500" kern="1200" dirty="0" smtClean="0"/>
            <a:t>тарелке…</a:t>
          </a:r>
          <a:endParaRPr lang="ru-RU" sz="3500" kern="1200" dirty="0"/>
        </a:p>
      </dsp:txBody>
      <dsp:txXfrm rot="10800000">
        <a:off x="1692784" y="3266948"/>
        <a:ext cx="5472684" cy="1257304"/>
      </dsp:txXfrm>
    </dsp:sp>
    <dsp:sp modelId="{61CB7E40-C213-4154-ABAB-65043CA80136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20167-26A8-441B-89A1-C9B1D90AC599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E4BC0-F89E-4B2F-BBF1-174F85916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F73E-E905-41C9-B210-F094ABC99546}" type="datetime1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1D64-D90A-492E-A37D-E0711A49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1390-3997-47B4-9B59-99D1A440D2B7}" type="datetime1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1D64-D90A-492E-A37D-E0711A49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3F35-2F6F-4ACB-94F2-2BCD0948FEA1}" type="datetime1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1D64-D90A-492E-A37D-E0711A49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272E-0880-4B32-AD8F-32FBEEFE2615}" type="datetime1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1D64-D90A-492E-A37D-E0711A49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D1E3-60E9-4AE9-9885-C354BC281EE3}" type="datetime1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1D64-D90A-492E-A37D-E0711A49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004-F769-4708-84EA-BCA8359CC733}" type="datetime1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1D64-D90A-492E-A37D-E0711A49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F9CC-8FF9-4184-BFDA-89EE9C62914A}" type="datetime1">
              <a:rPr lang="ru-RU" smtClean="0"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1D64-D90A-492E-A37D-E0711A49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130C-3E9A-4579-9C7E-AF11B7ABDD5E}" type="datetime1">
              <a:rPr lang="ru-RU" smtClean="0"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1D64-D90A-492E-A37D-E0711A49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6C09-74C7-4697-87EB-891A61848E7E}" type="datetime1">
              <a:rPr lang="ru-RU" smtClean="0"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1D64-D90A-492E-A37D-E0711A49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1DC7-518C-423A-8C48-6702C4A9A933}" type="datetime1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1D64-D90A-492E-A37D-E0711A49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2C6E-1F7E-4D67-9B95-E1FD14F2587C}" type="datetime1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31D64-D90A-492E-A37D-E0711A49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123AA-0D69-4A4B-8358-55D3AA8C68F8}" type="datetime1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31D64-D90A-492E-A37D-E0711A4951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Admin\&#1056;&#1072;&#1073;&#1086;&#1095;&#1080;&#1081;%20&#1089;&#1090;&#1086;&#1083;\&#1042;&#1077;&#1089;&#1105;&#1083;&#1072;&#1103;%20&#1087;&#1077;&#1089;&#1077;&#1085;&#1082;&#1072;\&#1042;&#1099;&#1075;&#1083;&#1103;&#1085;&#1091;&#1083;&#1086;%20&#1089;&#1086;&#1083;&#1085;&#1099;&#1096;&#1082;&#1086;.mp3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обучения грамоте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1А класс </a:t>
            </a:r>
          </a:p>
          <a:p>
            <a:r>
              <a:rPr lang="ru-RU" sz="2800" dirty="0" smtClean="0"/>
              <a:t>Учитель   </a:t>
            </a:r>
            <a:r>
              <a:rPr lang="ru-RU" sz="2800" dirty="0" err="1" smtClean="0"/>
              <a:t>Этнис</a:t>
            </a:r>
            <a:r>
              <a:rPr lang="ru-RU" sz="2800" dirty="0" smtClean="0"/>
              <a:t> Жанна Владимировна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648072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495928" y="0"/>
            <a:ext cx="648072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Составь предложения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648072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495928" y="0"/>
            <a:ext cx="648072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rId6" action="ppaction://hlinksldjump"/>
          </p:cNvPr>
          <p:cNvSpPr/>
          <p:nvPr/>
        </p:nvSpPr>
        <p:spPr>
          <a:xfrm>
            <a:off x="857224" y="6215082"/>
            <a:ext cx="978408" cy="484632"/>
          </a:xfrm>
          <a:prstGeom prst="left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648072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495928" y="0"/>
            <a:ext cx="648072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rId6" action="ppaction://hlinksldjump"/>
          </p:cNvPr>
          <p:cNvSpPr/>
          <p:nvPr/>
        </p:nvSpPr>
        <p:spPr>
          <a:xfrm>
            <a:off x="857224" y="6215082"/>
            <a:ext cx="978408" cy="484632"/>
          </a:xfrm>
          <a:prstGeom prst="left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 сказку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9632" y="1785926"/>
            <a:ext cx="5855294" cy="4340237"/>
          </a:xfrm>
          <a:prstGeom prst="round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71434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429652" y="0"/>
            <a:ext cx="714348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857224" y="6215082"/>
            <a:ext cx="978408" cy="484632"/>
          </a:xfrm>
          <a:prstGeom prst="left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64291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501090" y="0"/>
            <a:ext cx="64291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>
            <a:hlinkClick r:id="rId3" action="ppaction://hlinksldjump"/>
          </p:cNvPr>
          <p:cNvSpPr/>
          <p:nvPr/>
        </p:nvSpPr>
        <p:spPr>
          <a:xfrm>
            <a:off x="857224" y="6215082"/>
            <a:ext cx="978408" cy="484632"/>
          </a:xfrm>
          <a:prstGeom prst="left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Выглянуло солнышк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dirty="0" smtClean="0">
                <a:hlinkClick r:id="rId2" action="ppaction://hlinksldjump"/>
              </a:rPr>
              <a:t>1.Звуки и буквы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dirty="0" smtClean="0">
                <a:hlinkClick r:id="rId3" action="ppaction://hlinksldjump"/>
              </a:rPr>
              <a:t>2.Чистоговорки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dirty="0" smtClean="0">
                <a:hlinkClick r:id="rId4" action="ppaction://hlinksldjump"/>
              </a:rPr>
              <a:t>3.Подбери пару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dirty="0" smtClean="0">
                <a:hlinkClick r:id="rId5" action="ppaction://hlinksldjump"/>
              </a:rPr>
              <a:t>4.Замените звонкий на глухой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dirty="0" smtClean="0">
                <a:hlinkClick r:id="rId6" action="ppaction://hlinksldjump"/>
              </a:rPr>
              <a:t>5.Звуковые схемы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dirty="0" smtClean="0">
                <a:hlinkClick r:id="rId7" action="ppaction://hlinksldjump"/>
              </a:rPr>
              <a:t>6.Работа с текстом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dirty="0" smtClean="0">
                <a:hlinkClick r:id="rId8" action="ppaction://hlinksldjump"/>
              </a:rPr>
              <a:t>7.Работа с предложением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dirty="0" smtClean="0">
                <a:hlinkClick r:id="rId9" action="ppaction://hlinksldjump"/>
              </a:rPr>
              <a:t>8.Рефлексия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648072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495928" y="0"/>
            <a:ext cx="648072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857224" y="6215082"/>
            <a:ext cx="978408" cy="484632"/>
          </a:xfrm>
          <a:prstGeom prst="left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Звуки и буквы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ru-RU" sz="6800" dirty="0" smtClean="0">
                <a:solidFill>
                  <a:srgbClr val="00B050"/>
                </a:solidFill>
              </a:rPr>
              <a:t>      </a:t>
            </a:r>
            <a:endParaRPr lang="ru-RU" sz="68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85776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264318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2857496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501090" y="0"/>
            <a:ext cx="64291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64291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>
            <a:hlinkClick r:id="rId2" action="ppaction://hlinksldjump"/>
          </p:cNvPr>
          <p:cNvSpPr/>
          <p:nvPr/>
        </p:nvSpPr>
        <p:spPr>
          <a:xfrm>
            <a:off x="857224" y="6215082"/>
            <a:ext cx="978408" cy="484632"/>
          </a:xfrm>
          <a:prstGeom prst="left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dirty="0" err="1" smtClean="0">
                <a:latin typeface="+mn-lt"/>
              </a:rPr>
              <a:t>Чистоговорки</a:t>
            </a:r>
            <a:endParaRPr lang="ru-RU" sz="4900" dirty="0" smtClean="0">
              <a:latin typeface="+mn-lt"/>
            </a:endParaRPr>
          </a:p>
        </p:txBody>
      </p:sp>
      <p:sp>
        <p:nvSpPr>
          <p:cNvPr id="6147" name="Rectangle 3"/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sz="44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Та-та-та</a:t>
            </a:r>
            <a:r>
              <a:rPr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- </a:t>
            </a:r>
            <a:r>
              <a:rPr sz="44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открывай</a:t>
            </a:r>
            <a:r>
              <a:rPr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sz="44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ворота</a:t>
            </a:r>
            <a:r>
              <a:rPr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r>
              <a:rPr sz="44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До-ду-да</a:t>
            </a:r>
            <a:r>
              <a:rPr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- </a:t>
            </a:r>
            <a:r>
              <a:rPr sz="44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гудят</a:t>
            </a:r>
            <a:r>
              <a:rPr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sz="44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провода</a:t>
            </a:r>
            <a:r>
              <a:rPr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 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01090" y="0"/>
            <a:ext cx="64291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64291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>
            <a:hlinkClick r:id="rId2" action="ppaction://hlinksldjump"/>
          </p:cNvPr>
          <p:cNvSpPr/>
          <p:nvPr/>
        </p:nvSpPr>
        <p:spPr>
          <a:xfrm>
            <a:off x="857224" y="6215082"/>
            <a:ext cx="978408" cy="484632"/>
          </a:xfrm>
          <a:prstGeom prst="left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Подбери пару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1628800"/>
            <a:ext cx="3456384" cy="4525963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1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   Тетрадь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   Турист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   Тарелка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   Торт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   Трава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   Туча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   Театр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3356446" cy="4525963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Тёмный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Творческий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Тяжёлый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Терпеливый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Тонкий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Трудолюбивый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Тёмно-зелёный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64291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01090" y="0"/>
            <a:ext cx="64291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Стрелка влево 8">
            <a:hlinkClick r:id="rId2" action="ppaction://hlinksldjump"/>
          </p:cNvPr>
          <p:cNvSpPr/>
          <p:nvPr/>
        </p:nvSpPr>
        <p:spPr>
          <a:xfrm>
            <a:off x="857224" y="6215082"/>
            <a:ext cx="978408" cy="484632"/>
          </a:xfrm>
          <a:prstGeom prst="left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Замените звонкий на глухой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6525938" cy="4525963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Дима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День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Плоды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Пруд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Дом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Доска</a:t>
            </a:r>
          </a:p>
          <a:p>
            <a:r>
              <a:rPr lang="ru-RU" sz="3600" dirty="0">
                <a:solidFill>
                  <a:schemeClr val="tx1"/>
                </a:solidFill>
              </a:rPr>
              <a:t>Д</a:t>
            </a:r>
            <a:r>
              <a:rPr lang="ru-RU" sz="3600" dirty="0" smtClean="0">
                <a:solidFill>
                  <a:schemeClr val="tx1"/>
                </a:solidFill>
              </a:rPr>
              <a:t>ело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648072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495928" y="0"/>
            <a:ext cx="648072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857224" y="6215082"/>
            <a:ext cx="978408" cy="484632"/>
          </a:xfrm>
          <a:prstGeom prst="left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Звуковые схемы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214554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221455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2214554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221455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3500438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3500438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3500438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648072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495928" y="0"/>
            <a:ext cx="648072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>
            <a:hlinkClick r:id="rId2" action="ppaction://hlinksldjump"/>
          </p:cNvPr>
          <p:cNvSpPr/>
          <p:nvPr/>
        </p:nvSpPr>
        <p:spPr>
          <a:xfrm>
            <a:off x="857224" y="6215082"/>
            <a:ext cx="978408" cy="484632"/>
          </a:xfrm>
          <a:prstGeom prst="left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МОЙ урок 1 кл. Буква П\герои Простоквашино\71384153_1298937050_407758_5365nothumb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938213"/>
            <a:ext cx="3816350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31640" y="4495275"/>
            <a:ext cx="242889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кот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4509120"/>
            <a:ext cx="376898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окунь</a:t>
            </a:r>
          </a:p>
        </p:txBody>
      </p:sp>
      <p:pic>
        <p:nvPicPr>
          <p:cNvPr id="6149" name="Picture 5" descr="D:\SHKOLA\+Завучи\Конкурсы 2013\Конкурс уроков по ФГОС\МОЙ урок 1 кл. Буква П\картинки к презентации\164edf74-ba83-4170-a39d-c9e2ca938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4" y="1514475"/>
            <a:ext cx="4128546" cy="263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648072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495928" y="0"/>
            <a:ext cx="648072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857224" y="6215082"/>
            <a:ext cx="978408" cy="484632"/>
          </a:xfrm>
          <a:prstGeom prst="left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Кот </a:t>
            </a:r>
            <a:r>
              <a:rPr lang="ru-RU" dirty="0" err="1" smtClean="0"/>
              <a:t>Мурзик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  </a:t>
            </a:r>
            <a:r>
              <a:rPr lang="ru-RU" sz="4800" dirty="0" smtClean="0">
                <a:solidFill>
                  <a:srgbClr val="0070C0"/>
                </a:solidFill>
              </a:rPr>
              <a:t>У Ани живет кот </a:t>
            </a:r>
            <a:r>
              <a:rPr lang="ru-RU" sz="4800" dirty="0" err="1" smtClean="0">
                <a:solidFill>
                  <a:srgbClr val="0070C0"/>
                </a:solidFill>
              </a:rPr>
              <a:t>Мурзик.Он</a:t>
            </a:r>
            <a:r>
              <a:rPr lang="ru-RU" sz="4800" dirty="0" smtClean="0">
                <a:solidFill>
                  <a:srgbClr val="0070C0"/>
                </a:solidFill>
              </a:rPr>
              <a:t> весь </a:t>
            </a:r>
            <a:r>
              <a:rPr lang="ru-RU" sz="4800" dirty="0" err="1" smtClean="0">
                <a:solidFill>
                  <a:srgbClr val="0070C0"/>
                </a:solidFill>
              </a:rPr>
              <a:t>белый.На</a:t>
            </a:r>
            <a:r>
              <a:rPr lang="ru-RU" sz="4800" dirty="0" smtClean="0">
                <a:solidFill>
                  <a:srgbClr val="0070C0"/>
                </a:solidFill>
              </a:rPr>
              <a:t> лапах темные пятна. Хвост пушистый. </a:t>
            </a:r>
            <a:r>
              <a:rPr lang="ru-RU" sz="4800" dirty="0" err="1" smtClean="0">
                <a:solidFill>
                  <a:srgbClr val="0070C0"/>
                </a:solidFill>
              </a:rPr>
              <a:t>Мурзик</a:t>
            </a:r>
            <a:r>
              <a:rPr lang="ru-RU" sz="4800" dirty="0" smtClean="0">
                <a:solidFill>
                  <a:srgbClr val="0070C0"/>
                </a:solidFill>
              </a:rPr>
              <a:t> любит играть.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Этнис Жанна Владимировна учитель ГБОУ СОШ №282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648072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495928" y="0"/>
            <a:ext cx="648072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857224" y="6215082"/>
            <a:ext cx="978408" cy="484632"/>
          </a:xfrm>
          <a:prstGeom prst="leftArrow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243</Words>
  <Application>Microsoft Office PowerPoint</Application>
  <PresentationFormat>Экран (4:3)</PresentationFormat>
  <Paragraphs>68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Урок обучения грамоте</vt:lpstr>
      <vt:lpstr>Оглавление</vt:lpstr>
      <vt:lpstr>Звуки и буквы</vt:lpstr>
      <vt:lpstr> Чистоговорки</vt:lpstr>
      <vt:lpstr>Подбери пару</vt:lpstr>
      <vt:lpstr>Замените звонкий на глухой</vt:lpstr>
      <vt:lpstr>Звуковые схемы</vt:lpstr>
      <vt:lpstr>Слайд 8</vt:lpstr>
      <vt:lpstr>Кот Мурзик</vt:lpstr>
      <vt:lpstr>Составь предложения</vt:lpstr>
      <vt:lpstr>Самостоятельная работа</vt:lpstr>
      <vt:lpstr>Вспомни сказку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обучения грамоте</dc:title>
  <dc:creator>учитель</dc:creator>
  <cp:lastModifiedBy>User</cp:lastModifiedBy>
  <cp:revision>12</cp:revision>
  <dcterms:created xsi:type="dcterms:W3CDTF">2012-11-23T09:23:29Z</dcterms:created>
  <dcterms:modified xsi:type="dcterms:W3CDTF">2015-10-18T10:18:36Z</dcterms:modified>
</cp:coreProperties>
</file>