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347" r:id="rId2"/>
    <p:sldId id="339" r:id="rId3"/>
    <p:sldId id="348" r:id="rId4"/>
    <p:sldId id="340" r:id="rId5"/>
    <p:sldId id="341" r:id="rId6"/>
    <p:sldId id="365" r:id="rId7"/>
    <p:sldId id="34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3C84"/>
    <a:srgbClr val="DF21AD"/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55" autoAdjust="0"/>
    <p:restoredTop sz="94590" autoAdjust="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4380F1-C409-4536-AE81-8FA18FB1EA8C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DD9E88-D0CB-42F2-8F72-4A2578FF75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71166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1F430B-3FAB-4E5E-9C36-DB90A832595E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9F64F-1965-4F46-9AB1-B4E9184B18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8638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2241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Самая действенная,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закаливающая процедура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– это прогулка</a:t>
            </a:r>
          </a:p>
        </p:txBody>
      </p:sp>
      <p:pic>
        <p:nvPicPr>
          <p:cNvPr id="9" name="Picture 2" descr="C:\Users\Елена\Desktop\фото\653093 (1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988840"/>
            <a:ext cx="3600400" cy="2808312"/>
          </a:xfrm>
          <a:prstGeom prst="rect">
            <a:avLst/>
          </a:prstGeom>
          <a:noFill/>
        </p:spPr>
      </p:pic>
      <p:pic>
        <p:nvPicPr>
          <p:cNvPr id="10" name="Picture 2" descr="C:\Users\Елена\Downloads\2322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060848"/>
            <a:ext cx="3960440" cy="2448272"/>
          </a:xfrm>
          <a:prstGeom prst="rect">
            <a:avLst/>
          </a:prstGeom>
          <a:noFill/>
        </p:spPr>
      </p:pic>
      <p:pic>
        <p:nvPicPr>
          <p:cNvPr id="11" name="Picture 3" descr="C:\Users\Елена\Desktop\фото\6374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725144"/>
            <a:ext cx="3545611" cy="172819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714348" y="500042"/>
            <a:ext cx="4714908" cy="100013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Дыхательная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гимнастика</a:t>
            </a:r>
          </a:p>
        </p:txBody>
      </p:sp>
      <p:pic>
        <p:nvPicPr>
          <p:cNvPr id="5" name="Содержимое 4" descr="C:\Documents and Settings\Admin\Рабочий стол\Новая папка\фото дети 017.jpg"/>
          <p:cNvPicPr>
            <a:picLocks noGrp="1"/>
          </p:cNvPicPr>
          <p:nvPr>
            <p:ph idx="1"/>
          </p:nvPr>
        </p:nvPicPr>
        <p:blipFill>
          <a:blip r:embed="rId3" cstate="print"/>
          <a:srcRect t="24926" r="3689"/>
          <a:stretch>
            <a:fillRect/>
          </a:stretch>
        </p:blipFill>
        <p:spPr bwMode="auto">
          <a:xfrm flipH="1">
            <a:off x="4644008" y="500042"/>
            <a:ext cx="70868" cy="4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7" name="Рисунок 6" descr="C:\Documents and Settings\Admin\Рабочий стол\Новая папка\фото дети 022.jpg"/>
          <p:cNvPicPr/>
          <p:nvPr/>
        </p:nvPicPr>
        <p:blipFill>
          <a:blip r:embed="rId4" cstate="print"/>
          <a:srcRect l="8924" t="15562" r="14344" b="13673"/>
          <a:stretch>
            <a:fillRect/>
          </a:stretch>
        </p:blipFill>
        <p:spPr bwMode="auto">
          <a:xfrm flipH="1">
            <a:off x="1740199" y="3429000"/>
            <a:ext cx="45719" cy="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8" name="Рисунок 7" descr="C:\Documents and Settings\Admin\Рабочий стол\Новая папка\фото дети 021.jpg"/>
          <p:cNvPicPr/>
          <p:nvPr/>
        </p:nvPicPr>
        <p:blipFill>
          <a:blip r:embed="rId5" cstate="print"/>
          <a:srcRect t="14956" r="16896"/>
          <a:stretch>
            <a:fillRect/>
          </a:stretch>
        </p:blipFill>
        <p:spPr bwMode="auto">
          <a:xfrm>
            <a:off x="5357818" y="3357562"/>
            <a:ext cx="45719" cy="7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1748459"/>
            <a:ext cx="857252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Дует ветерок, качаются листочки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И поют свои песенки</a:t>
            </a:r>
            <a:r>
              <a:rPr kumimoji="0" lang="ru-RU" sz="16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7030A0"/>
                </a:solidFill>
                <a:latin typeface="Century" pitchFamily="18" charset="0"/>
                <a:ea typeface="Times New Roman" pitchFamily="18" charset="0"/>
              </a:rPr>
              <a:t>о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сенние листочки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На веточках сидят, осенние листочки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Детям говорят; Осиновый – а-а-а-…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Рябиновый –и-и-и…Березовый – о-о-о…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entury" pitchFamily="18" charset="0"/>
                <a:ea typeface="Times New Roman" pitchFamily="18" charset="0"/>
              </a:rPr>
              <a:t>Дубовый –у-у-у…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</p:txBody>
      </p:sp>
      <p:pic>
        <p:nvPicPr>
          <p:cNvPr id="10243" name="Picture 3" descr="C:\Users\ГАЛИНА\Desktop\фотки\20150219_113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1772816"/>
            <a:ext cx="3600400" cy="2304256"/>
          </a:xfrm>
          <a:prstGeom prst="rect">
            <a:avLst/>
          </a:prstGeom>
          <a:noFill/>
        </p:spPr>
      </p:pic>
      <p:pic>
        <p:nvPicPr>
          <p:cNvPr id="10244" name="Picture 4" descr="C:\Users\ГАЛИНА\Desktop\фотки\20150219_1135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47664" y="3356993"/>
            <a:ext cx="3096344" cy="2520280"/>
          </a:xfrm>
          <a:prstGeom prst="rect">
            <a:avLst/>
          </a:prstGeom>
          <a:noFill/>
        </p:spPr>
      </p:pic>
      <p:pic>
        <p:nvPicPr>
          <p:cNvPr id="10245" name="Picture 5" descr="C:\Users\ГАЛИНА\Desktop\фотки\20150219_11370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60032" y="4149080"/>
            <a:ext cx="3600400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1357290" y="428604"/>
            <a:ext cx="2928958" cy="71438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Упражнения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для глаз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571472" y="2487123"/>
            <a:ext cx="857252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entury" pitchFamily="18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57158" y="1556260"/>
            <a:ext cx="878684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Раз –налево, два – направо,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Три –наверх, четыре — вниз.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А теперь по кругу смотрим,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Чтобы лучше видеть мир.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Взгляд  направим ближе, дальше,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Тренируя мышцу глаз.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Видеть скоро будем лучше,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Убедитесь вы сейчас!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А теперь нажмем немного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А теперь нажмем немного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Точки возле своих глаз.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Сил дадим им много-много,</a:t>
            </a:r>
            <a:b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Чтоб усилить в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тыщу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 раз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onstantia" pitchFamily="18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onstantia" pitchFamily="18" charset="0"/>
            </a:endParaRPr>
          </a:p>
        </p:txBody>
      </p:sp>
      <p:pic>
        <p:nvPicPr>
          <p:cNvPr id="11266" name="Picture 2" descr="C:\Users\ГАЛИНА\Desktop\фотки\20150219_1141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00201"/>
            <a:ext cx="3672408" cy="2260848"/>
          </a:xfrm>
          <a:prstGeom prst="rect">
            <a:avLst/>
          </a:prstGeom>
          <a:noFill/>
        </p:spPr>
      </p:pic>
      <p:pic>
        <p:nvPicPr>
          <p:cNvPr id="11267" name="Picture 3" descr="C:\Users\ГАЛИНА\Desktop\фотки\20150219_1141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005064"/>
            <a:ext cx="3672409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Профилактика и коррекция 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плоскостопия</a:t>
            </a: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14282" y="1462356"/>
            <a:ext cx="892971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Совушки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»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самомассаж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стоп.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Переступать по канату приставным шагом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правым и левым боком,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пятка ставится на пол,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пальцы стоп обхватывают канат.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Cambria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499992" y="5157192"/>
            <a:ext cx="42484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Смельчаки» </a:t>
            </a:r>
            <a:r>
              <a:rPr lang="ru-RU" b="1" i="1" dirty="0" err="1" smtClean="0">
                <a:solidFill>
                  <a:srgbClr val="7030A0"/>
                </a:solidFill>
                <a:latin typeface="Century" pitchFamily="18" charset="0"/>
              </a:rPr>
              <a:t>самомассаж</a:t>
            </a:r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 стоп.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Прокатывание палочки друг другу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 одной ногой,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entury" pitchFamily="18" charset="0"/>
              </a:rPr>
              <a:t>тоже другой ногой.</a:t>
            </a:r>
            <a:endParaRPr lang="ru-RU" b="1" i="1" dirty="0">
              <a:solidFill>
                <a:srgbClr val="7030A0"/>
              </a:solidFill>
              <a:latin typeface="Century" pitchFamily="18" charset="0"/>
            </a:endParaRPr>
          </a:p>
        </p:txBody>
      </p:sp>
      <p:pic>
        <p:nvPicPr>
          <p:cNvPr id="2" name="Picture 2" descr="C:\Users\ГАЛИНА\Desktop\фотки\20150219_11462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2924944"/>
            <a:ext cx="3528392" cy="2304256"/>
          </a:xfrm>
          <a:prstGeom prst="rect">
            <a:avLst/>
          </a:prstGeom>
          <a:noFill/>
        </p:spPr>
      </p:pic>
      <p:pic>
        <p:nvPicPr>
          <p:cNvPr id="12291" name="Picture 3" descr="C:\Users\ГАЛИНА\Desktop\фотки\20150219_1151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772816"/>
            <a:ext cx="3312368" cy="295232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00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57018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Развитие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маннипулятивной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деятельности</a:t>
            </a:r>
            <a:b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143504" y="3857628"/>
            <a:ext cx="3571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Я мячом круги катаю,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Взад вперед его гоняю.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Им поглажу я ладошку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Будто я сметаю крошку,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И сожму его немножко,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Как сжимает лапу кошка,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Каждым пальцем мяч прижму,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Constantia" pitchFamily="18" charset="0"/>
              </a:rPr>
              <a:t>И другой рукой начну.</a:t>
            </a:r>
            <a:endParaRPr lang="ru-RU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1700808"/>
            <a:ext cx="464347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Покатаем и потрем, вверх подбросим и поймаем</a:t>
            </a:r>
          </a:p>
          <a:p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И иголки посчитаем, пустим ёжика на стол,</a:t>
            </a:r>
          </a:p>
          <a:p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Ручкой ёжика прижмём и немного покатаем,</a:t>
            </a:r>
          </a:p>
          <a:p>
            <a:r>
              <a:rPr lang="ru-RU" sz="1600" b="1" i="1" dirty="0" smtClean="0">
                <a:solidFill>
                  <a:srgbClr val="7030A0"/>
                </a:solidFill>
                <a:latin typeface="Constantia" pitchFamily="18" charset="0"/>
              </a:rPr>
              <a:t>Потом ручку поменяем.</a:t>
            </a:r>
            <a:endParaRPr lang="ru-RU" sz="1600" b="1" i="1" dirty="0">
              <a:solidFill>
                <a:srgbClr val="7030A0"/>
              </a:solidFill>
              <a:latin typeface="Constantia" pitchFamily="18" charset="0"/>
            </a:endParaRPr>
          </a:p>
        </p:txBody>
      </p:sp>
      <p:pic>
        <p:nvPicPr>
          <p:cNvPr id="13314" name="Picture 2" descr="C:\Users\ГАЛИНА\Desktop\фотки\20150219_1142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3573015"/>
            <a:ext cx="3384376" cy="2448273"/>
          </a:xfrm>
          <a:prstGeom prst="rect">
            <a:avLst/>
          </a:prstGeom>
          <a:noFill/>
        </p:spPr>
      </p:pic>
      <p:pic>
        <p:nvPicPr>
          <p:cNvPr id="13315" name="Picture 3" descr="C:\Users\ГАЛИНА\Desktop\фотки\20150219_1143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384375" cy="216024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34682"/>
          </a:xfrm>
        </p:spPr>
        <p:txBody>
          <a:bodyPr>
            <a:normAutofit fontScale="90000"/>
          </a:bodyPr>
          <a:lstStyle/>
          <a:p>
            <a:pPr lvl="0" algn="l" eaLnBrk="0" fontAlgn="base" hangingPunct="0">
              <a:spcAft>
                <a:spcPct val="0"/>
              </a:spcAft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 настоящее время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острейшей проблемой </a:t>
            </a: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является то, что уровень здоровья детей недостаточно развит. Именно поэтому передо мной возникает ряд проблем, касающихся процесса сохранения и укрепления здоровья детей, причина этому лежит в социальном уровне людей.</a:t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	Исходя из этого сегодня  приходится самостоятельно пересматривать подходы к формированию привычек к здоровому образу жизни у детей и корректировать на этой основе </a:t>
            </a:r>
            <a:r>
              <a:rPr lang="ru-RU" sz="2200" b="1" dirty="0" err="1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образовательно</a:t>
            </a: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воспитательный процесс. </a:t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            В ходе проведённой работы </a:t>
            </a: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 детьми</a:t>
            </a: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  сформировалось осознанное отношение к своему здоровью ;</a:t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  стали лучше развиваться культурно - гигиенические навыки;</a:t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-   успешно формируются привычки к здоровому образу жизни. </a:t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У родителей</a:t>
            </a:r>
            <a:r>
              <a:rPr lang="ru-RU" sz="22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повысился уровень знаний в области формирования, сохранения и укрепления здоровья детей, увеличился интерес к участию в физкультурных и оздоровительных мероприятиях вместе с детьми. </a:t>
            </a:r>
            <a: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6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Содержимое 3" descr="Рисунок1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0"/>
            <a:ext cx="91313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8193" name="Picture 1" descr="C:\Documents and Settings\Admin\Рабочий стол\eagle67_19136_1221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85728"/>
            <a:ext cx="5544616" cy="60722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428596" y="2786058"/>
            <a:ext cx="1200152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714348" y="2196882"/>
            <a:ext cx="478634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000" b="1" i="0" u="none" strike="noStrike" normalizeH="0" baseline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alibri" pitchFamily="34" charset="0"/>
                <a:ea typeface="Times New Roman" pitchFamily="18" charset="0"/>
              </a:rPr>
              <a:t>              </a:t>
            </a:r>
            <a:endParaRPr kumimoji="0" lang="ru-RU" sz="6000" b="1" i="0" u="none" strike="noStrike" normalizeH="0" baseline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14744" y="4000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70823" y="1772817"/>
            <a:ext cx="4661217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Light" pitchFamily="34" charset="0"/>
                <a:ea typeface="Calibri" pitchFamily="34" charset="0"/>
                <a:cs typeface="Times New Roman" pitchFamily="18" charset="0"/>
              </a:rPr>
              <a:t>Здоровье свыше нам дано,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spc="0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Light" pitchFamily="34" charset="0"/>
                <a:ea typeface="Calibri" pitchFamily="34" charset="0"/>
                <a:cs typeface="Times New Roman" pitchFamily="18" charset="0"/>
              </a:rPr>
              <a:t>учись, малыш, беречь его!</a:t>
            </a:r>
            <a:r>
              <a:rPr kumimoji="0" lang="ru-RU" sz="4000" b="1" i="0" u="none" strike="noStrike" cap="none" spc="0" normalizeH="0" baseline="0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UI Light" pitchFamily="34" charset="0"/>
                <a:cs typeface="Arial" pitchFamily="34" charset="0"/>
              </a:rPr>
              <a:t> </a:t>
            </a:r>
            <a:endParaRPr lang="ru-RU" sz="40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1705</TotalTime>
  <Words>176</Words>
  <Application>Microsoft Office PowerPoint</Application>
  <PresentationFormat>Экран (4:3)</PresentationFormat>
  <Paragraphs>37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Самая действенная, закаливающая процедура  – это прогулка</vt:lpstr>
      <vt:lpstr>Дыхательная гимнастика</vt:lpstr>
      <vt:lpstr>Упражнения  для глаз</vt:lpstr>
      <vt:lpstr>Профилактика и коррекция  плоскостопия</vt:lpstr>
      <vt:lpstr>Развитие маннипулятивной  деятельности </vt:lpstr>
      <vt:lpstr>  В настоящее время острейшей проблемой является то, что уровень здоровья детей недостаточно развит. Именно поэтому передо мной возникает ряд проблем, касающихся процесса сохранения и укрепления здоровья детей, причина этому лежит в социальном уровне людей.   Исходя из этого сегодня  приходится самостоятельно пересматривать подходы к формированию привычек к здоровому образу жизни у детей и корректировать на этой основе образовательно - воспитательный процесс.                В ходе проведённой работы с детьми:  -   сформировалось осознанное отношение к своему здоровью ;  -   стали лучше развиваться культурно - гигиенические навыки;  -   успешно формируются привычки к здоровому образу жизни.   У родителей повысился уровень знаний в области формирования, сохранения и укрепления здоровья детей, увеличился интерес к участию в физкультурных и оздоровительных мероприятиях вместе с детьми.  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I. Упражнение на развитие внимания.</dc:title>
  <dc:creator>ГАЛИНА</dc:creator>
  <cp:lastModifiedBy>Admin</cp:lastModifiedBy>
  <cp:revision>215</cp:revision>
  <dcterms:created xsi:type="dcterms:W3CDTF">2013-01-24T11:45:00Z</dcterms:created>
  <dcterms:modified xsi:type="dcterms:W3CDTF">2015-10-20T17:34:15Z</dcterms:modified>
</cp:coreProperties>
</file>