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6" r:id="rId2"/>
    <p:sldId id="345" r:id="rId3"/>
    <p:sldId id="271" r:id="rId4"/>
    <p:sldId id="349" r:id="rId5"/>
    <p:sldId id="33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84"/>
    <a:srgbClr val="DF21AD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590" autoAdjust="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02T13:22:41.734" idx="2">
    <p:pos x="5473" y="945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380F1-C409-4536-AE81-8FA18FB1EA8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9E88-D0CB-42F2-8F72-4A2578FF7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1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F430B-3FAB-4E5E-9C36-DB90A83259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F64F-1965-4F46-9AB1-B4E9184B1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38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F64F-1965-4F46-9AB1-B4E9184B18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F64F-1965-4F46-9AB1-B4E9184B18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858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К речке быстро мы спустились</a:t>
            </a:r>
            <a:b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Наклонились и умылись один,  два, три, четыре</a:t>
            </a:r>
            <a:b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Вот, как славно освежились!!!!</a:t>
            </a:r>
            <a:r>
              <a:rPr lang="ru-RU" sz="2400" b="1" dirty="0" smtClean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entury" pitchFamily="18" charset="0"/>
              </a:rPr>
            </a:b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67544" y="1571612"/>
            <a:ext cx="8229600" cy="4572032"/>
          </a:xfrm>
        </p:spPr>
        <p:txBody>
          <a:bodyPr>
            <a:normAutofit/>
          </a:bodyPr>
          <a:lstStyle/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9" name="Рисунок 8" descr="C:\Documents and Settings\Admin\Рабочий стол\Новая папка (2)\фото дети 023.jpg"/>
          <p:cNvPicPr/>
          <p:nvPr/>
        </p:nvPicPr>
        <p:blipFill>
          <a:blip r:embed="rId4" cstate="print"/>
          <a:srcRect r="18651"/>
          <a:stretch>
            <a:fillRect/>
          </a:stretch>
        </p:blipFill>
        <p:spPr bwMode="auto">
          <a:xfrm flipV="1">
            <a:off x="4857752" y="1740207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43042" y="3643314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85918" y="5066885"/>
            <a:ext cx="7358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Times New Roman" pitchFamily="18" charset="0"/>
              </a:rPr>
              <a:t>На болоте две подружки,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Times New Roman" pitchFamily="18" charset="0"/>
              </a:rPr>
              <a:t>головой своей крутили. Две зеленые лягушки,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Times New Roman" pitchFamily="18" charset="0"/>
              </a:rPr>
              <a:t>Вот так, вот так Утром рано умывались,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Головой своей крутили. Полотенцем растирались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</a:rPr>
              <a:t> </a:t>
            </a:r>
          </a:p>
        </p:txBody>
      </p:sp>
      <p:pic>
        <p:nvPicPr>
          <p:cNvPr id="2" name="Picture 2" descr="C:\Users\ГАЛИНА\Desktop\фотки\20150219_112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14488"/>
            <a:ext cx="3816424" cy="3168352"/>
          </a:xfrm>
          <a:prstGeom prst="rect">
            <a:avLst/>
          </a:prstGeom>
          <a:noFill/>
        </p:spPr>
      </p:pic>
      <p:pic>
        <p:nvPicPr>
          <p:cNvPr id="3" name="Picture 3" descr="C:\Users\ГАЛИНА\Desktop\фотки\20150219_112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0017" y="1700808"/>
            <a:ext cx="3864431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-17140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47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  <a:t>От водички, от водицы</a:t>
            </a:r>
            <a:b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  <a:t>Всё улыбками искрится! </a:t>
            </a:r>
            <a:b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  <a:t>От водички, от водицы </a:t>
            </a:r>
            <a:b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  <a:t>Веселей цветы и птицы!</a:t>
            </a:r>
            <a:br>
              <a:rPr lang="ru-RU" sz="2400" b="1" dirty="0" smtClean="0">
                <a:solidFill>
                  <a:srgbClr val="7030A0"/>
                </a:solidFill>
                <a:latin typeface="Century" pitchFamily="18" charset="0"/>
              </a:rPr>
            </a:br>
            <a:endParaRPr lang="ru-RU" sz="2400" b="1" dirty="0" smtClean="0">
              <a:solidFill>
                <a:srgbClr val="7030A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Новая папка (2)\фото дети 00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77771" cy="5832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C:\Documents and Settings\Admin\Рабочий стол\Новая папка (2)\фото дети 005.jpg"/>
          <p:cNvPicPr/>
          <p:nvPr/>
        </p:nvPicPr>
        <p:blipFill>
          <a:blip r:embed="rId5" cstate="print"/>
          <a:srcRect r="20351"/>
          <a:stretch>
            <a:fillRect/>
          </a:stretch>
        </p:blipFill>
        <p:spPr bwMode="auto">
          <a:xfrm>
            <a:off x="4786314" y="2357430"/>
            <a:ext cx="73718" cy="6345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98" name="Picture 2" descr="C:\Users\ГАЛИНА\Desktop\фотки\20150219_115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763686"/>
            <a:ext cx="4032448" cy="3957540"/>
          </a:xfrm>
          <a:prstGeom prst="rect">
            <a:avLst/>
          </a:prstGeom>
          <a:noFill/>
        </p:spPr>
      </p:pic>
      <p:pic>
        <p:nvPicPr>
          <p:cNvPr id="4099" name="Picture 3" descr="C:\Users\ГАЛИНА\Desktop\фотки\20150219_1155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772816"/>
            <a:ext cx="345638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Привитие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культурно-гигиенических навыков</a:t>
            </a:r>
            <a:r>
              <a:rPr lang="ru-RU" sz="24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148064" y="1844824"/>
            <a:ext cx="3538736" cy="4248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       Ай, лады, лады, лады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Не боимся мы воды,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Чисто умываемся,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Маме улыбаемся.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Знаем, знаем, да-да-да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Где ты прячешься, вода!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Выходи, водица,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Мы пришли умыться!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Лейся на ладошку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err="1" smtClean="0">
                <a:solidFill>
                  <a:srgbClr val="7030A0"/>
                </a:solidFill>
                <a:latin typeface="Cambria" pitchFamily="18" charset="0"/>
              </a:rPr>
              <a:t>По-нем-ножку</a:t>
            </a: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.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Лейся, лейся, лейся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err="1" smtClean="0">
                <a:solidFill>
                  <a:srgbClr val="7030A0"/>
                </a:solidFill>
                <a:latin typeface="Cambria" pitchFamily="18" charset="0"/>
              </a:rPr>
              <a:t>По-сме-лей</a:t>
            </a: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 -</a:t>
            </a:r>
            <a:b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900" b="1" i="1" dirty="0" smtClean="0">
                <a:solidFill>
                  <a:srgbClr val="7030A0"/>
                </a:solidFill>
                <a:latin typeface="Cambria" pitchFamily="18" charset="0"/>
              </a:rPr>
              <a:t>Детка умывайся веселей!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ГАЛИНА\Desktop\фотки\20150219_120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36811"/>
            <a:ext cx="4560507" cy="32043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Приучаем ребёнка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гигиеническому индивидуализму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571612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Хоть с тобой я ссорюсь часто,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Гребешок зубастый,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Здравствуй!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Без тебя нельзя сестричке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Заплести свои косички.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Без тебя пришлось бы брату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Целый день ходить лохматым</a:t>
            </a:r>
            <a:endParaRPr lang="ru-RU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6146" name="Picture 2" descr="C:\Users\ГАЛИНА\Desktop\фотки\20150219_1215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700808"/>
            <a:ext cx="3552394" cy="2808312"/>
          </a:xfrm>
          <a:prstGeom prst="rect">
            <a:avLst/>
          </a:prstGeom>
          <a:noFill/>
        </p:spPr>
      </p:pic>
      <p:pic>
        <p:nvPicPr>
          <p:cNvPr id="6147" name="Picture 3" descr="C:\Users\ГАЛИНА\Desktop\фотки\20150219_120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52839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Особое внимание необходимо обращать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значимость для организма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сна, еды, витаминизации организма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857760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 у нас есть ложки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Волшебные немножко.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Вот — </a:t>
            </a:r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тарелка</a:t>
            </a:r>
            <a:r>
              <a:rPr lang="ru-RU" b="1" i="1" dirty="0" smtClean="0">
                <a:solidFill>
                  <a:srgbClr val="7030A0"/>
                </a:solidFill>
              </a:rPr>
              <a:t>, вот — еда.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Не осталось и следа.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ГАЛИНА\Desktop\фотки\20150219_123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3744416" cy="3096343"/>
          </a:xfrm>
          <a:prstGeom prst="rect">
            <a:avLst/>
          </a:prstGeom>
          <a:noFill/>
        </p:spPr>
      </p:pic>
      <p:pic>
        <p:nvPicPr>
          <p:cNvPr id="9" name="Picture 2" descr="C:\Users\Елена\Downloads\24305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3312368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107</Words>
  <Application>Microsoft Office PowerPoint</Application>
  <PresentationFormat>Экран (4:3)</PresentationFormat>
  <Paragraphs>27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 речке быстро мы спустились Наклонились и умылись один,  два, три, четыре Вот, как славно освежились!!!! </vt:lpstr>
      <vt:lpstr>От водички, от водицы Всё улыбками искрится!  От водички, от водицы  Веселей цветы и птицы! </vt:lpstr>
      <vt:lpstr>Привитие  культурно-гигиенических навыков. </vt:lpstr>
      <vt:lpstr>Приучаем ребёнка к гигиеническому индивидуализму</vt:lpstr>
      <vt:lpstr>Особое внимание необходимо обращать  на значимость для организма  сна, еды, витаминизации организма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Упражнение на развитие внимания.</dc:title>
  <dc:creator>ГАЛИНА</dc:creator>
  <cp:lastModifiedBy>Admin</cp:lastModifiedBy>
  <cp:revision>218</cp:revision>
  <dcterms:created xsi:type="dcterms:W3CDTF">2013-01-24T11:45:00Z</dcterms:created>
  <dcterms:modified xsi:type="dcterms:W3CDTF">2015-10-20T17:25:10Z</dcterms:modified>
</cp:coreProperties>
</file>