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201536"/>
        <c:axId val="49203072"/>
        <c:axId val="49186112"/>
      </c:bar3DChart>
      <c:catAx>
        <c:axId val="4920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49203072"/>
        <c:crosses val="autoZero"/>
        <c:auto val="1"/>
        <c:lblAlgn val="ctr"/>
        <c:lblOffset val="100"/>
        <c:noMultiLvlLbl val="0"/>
      </c:catAx>
      <c:valAx>
        <c:axId val="4920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201536"/>
        <c:crosses val="autoZero"/>
        <c:crossBetween val="between"/>
      </c:valAx>
      <c:serAx>
        <c:axId val="49186112"/>
        <c:scaling>
          <c:orientation val="minMax"/>
        </c:scaling>
        <c:delete val="0"/>
        <c:axPos val="b"/>
        <c:majorTickMark val="out"/>
        <c:minorTickMark val="none"/>
        <c:tickLblPos val="nextTo"/>
        <c:crossAx val="4920307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813FE-444B-4798-9B70-07387489BF5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16AEC-6DA1-4F2F-9626-8E4A57910D67}">
      <dgm:prSet/>
      <dgm:spPr/>
      <dgm:t>
        <a:bodyPr/>
        <a:lstStyle/>
        <a:p>
          <a:pPr rtl="0"/>
          <a:r>
            <a:rPr lang="ru-RU" baseline="0" dirty="0" smtClean="0"/>
            <a:t>Автор проекта: </a:t>
          </a:r>
          <a:r>
            <a:rPr lang="ru-RU" i="1" baseline="0" dirty="0" smtClean="0"/>
            <a:t>воспитатель МБДОУ д/с№31 </a:t>
          </a:r>
          <a:r>
            <a:rPr lang="ru-RU" baseline="0" dirty="0" smtClean="0"/>
            <a:t> Копытина Галина Владимировна</a:t>
          </a:r>
          <a:endParaRPr lang="ru-RU" dirty="0"/>
        </a:p>
      </dgm:t>
    </dgm:pt>
    <dgm:pt modelId="{96729E87-E6BB-48D8-9656-6B8406839F66}" type="parTrans" cxnId="{996110CE-A4EC-48ED-9C35-BED67765AAEC}">
      <dgm:prSet/>
      <dgm:spPr/>
      <dgm:t>
        <a:bodyPr/>
        <a:lstStyle/>
        <a:p>
          <a:endParaRPr lang="ru-RU"/>
        </a:p>
      </dgm:t>
    </dgm:pt>
    <dgm:pt modelId="{E87E85D9-3DE1-43D3-A16D-795F96C7FBE5}" type="sibTrans" cxnId="{996110CE-A4EC-48ED-9C35-BED67765AAEC}">
      <dgm:prSet/>
      <dgm:spPr/>
      <dgm:t>
        <a:bodyPr/>
        <a:lstStyle/>
        <a:p>
          <a:endParaRPr lang="ru-RU"/>
        </a:p>
      </dgm:t>
    </dgm:pt>
    <dgm:pt modelId="{E09955BB-6DF7-4E54-B2E4-8D1545D3CB20}">
      <dgm:prSet/>
      <dgm:spPr/>
      <dgm:t>
        <a:bodyPr/>
        <a:lstStyle/>
        <a:p>
          <a:pPr rtl="0"/>
          <a:r>
            <a:rPr lang="ru-RU" baseline="0" dirty="0" smtClean="0"/>
            <a:t>Тип проекта: познавательный</a:t>
          </a:r>
          <a:endParaRPr lang="ru-RU" dirty="0"/>
        </a:p>
      </dgm:t>
    </dgm:pt>
    <dgm:pt modelId="{82A7C707-A2E0-41C2-8FEB-C74F4B50AB1A}" type="parTrans" cxnId="{354F8E5C-BD68-4A6D-B6B9-681A16810E34}">
      <dgm:prSet/>
      <dgm:spPr/>
      <dgm:t>
        <a:bodyPr/>
        <a:lstStyle/>
        <a:p>
          <a:endParaRPr lang="ru-RU"/>
        </a:p>
      </dgm:t>
    </dgm:pt>
    <dgm:pt modelId="{5B95FDFB-7293-4A31-B81C-2080ECA6EB9D}" type="sibTrans" cxnId="{354F8E5C-BD68-4A6D-B6B9-681A16810E34}">
      <dgm:prSet/>
      <dgm:spPr/>
      <dgm:t>
        <a:bodyPr/>
        <a:lstStyle/>
        <a:p>
          <a:endParaRPr lang="ru-RU"/>
        </a:p>
      </dgm:t>
    </dgm:pt>
    <dgm:pt modelId="{AB0FC6EB-5D35-40D0-AE1D-0149C98DA373}">
      <dgm:prSet/>
      <dgm:spPr/>
      <dgm:t>
        <a:bodyPr/>
        <a:lstStyle/>
        <a:p>
          <a:pPr rtl="0"/>
          <a:r>
            <a:rPr lang="ru-RU" baseline="0" dirty="0" smtClean="0"/>
            <a:t>Участники проекта: дети, родители, воспитатели</a:t>
          </a:r>
          <a:endParaRPr lang="ru-RU" dirty="0"/>
        </a:p>
      </dgm:t>
    </dgm:pt>
    <dgm:pt modelId="{8544BE2A-2CF9-49A9-B99C-50791D318F1E}" type="parTrans" cxnId="{3C498383-3A34-44F6-94F8-2C1935D02912}">
      <dgm:prSet/>
      <dgm:spPr/>
      <dgm:t>
        <a:bodyPr/>
        <a:lstStyle/>
        <a:p>
          <a:endParaRPr lang="ru-RU"/>
        </a:p>
      </dgm:t>
    </dgm:pt>
    <dgm:pt modelId="{07FF9178-129E-4DC7-A937-8B6879F1BB76}" type="sibTrans" cxnId="{3C498383-3A34-44F6-94F8-2C1935D02912}">
      <dgm:prSet/>
      <dgm:spPr/>
      <dgm:t>
        <a:bodyPr/>
        <a:lstStyle/>
        <a:p>
          <a:endParaRPr lang="ru-RU"/>
        </a:p>
      </dgm:t>
    </dgm:pt>
    <dgm:pt modelId="{4C433A46-CDB9-42A1-B15D-B8E988052CF4}">
      <dgm:prSet/>
      <dgm:spPr/>
      <dgm:t>
        <a:bodyPr/>
        <a:lstStyle/>
        <a:p>
          <a:pPr rtl="0"/>
          <a:r>
            <a:rPr lang="ru-RU" baseline="0" dirty="0" smtClean="0"/>
            <a:t>Вид проекта: долгосрочный,</a:t>
          </a:r>
        </a:p>
        <a:p>
          <a:pPr rtl="0"/>
          <a:r>
            <a:rPr lang="ru-RU" baseline="0" dirty="0" smtClean="0"/>
            <a:t> 2 года</a:t>
          </a:r>
          <a:endParaRPr lang="ru-RU" dirty="0"/>
        </a:p>
      </dgm:t>
    </dgm:pt>
    <dgm:pt modelId="{D93F6BC5-B89A-4D71-BE29-33CC0E878E88}" type="parTrans" cxnId="{A786EEBB-830B-4B82-81A3-E30FF28C5FAF}">
      <dgm:prSet/>
      <dgm:spPr/>
      <dgm:t>
        <a:bodyPr/>
        <a:lstStyle/>
        <a:p>
          <a:endParaRPr lang="ru-RU"/>
        </a:p>
      </dgm:t>
    </dgm:pt>
    <dgm:pt modelId="{1CB05F41-3E74-4FAC-822D-213F1257C516}" type="sibTrans" cxnId="{A786EEBB-830B-4B82-81A3-E30FF28C5FAF}">
      <dgm:prSet/>
      <dgm:spPr/>
      <dgm:t>
        <a:bodyPr/>
        <a:lstStyle/>
        <a:p>
          <a:endParaRPr lang="ru-RU"/>
        </a:p>
      </dgm:t>
    </dgm:pt>
    <dgm:pt modelId="{C8551FE6-BAED-4083-BAC7-B146C6A01DA5}" type="pres">
      <dgm:prSet presAssocID="{8DC813FE-444B-4798-9B70-07387489BF5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1F3914-69BF-4223-A50F-42AA4AFBADE2}" type="pres">
      <dgm:prSet presAssocID="{3F216AEC-6DA1-4F2F-9626-8E4A57910D67}" presName="horFlow" presStyleCnt="0"/>
      <dgm:spPr/>
    </dgm:pt>
    <dgm:pt modelId="{88717144-4A1D-48B7-8892-D4856CFD4F9B}" type="pres">
      <dgm:prSet presAssocID="{3F216AEC-6DA1-4F2F-9626-8E4A57910D67}" presName="bigChev" presStyleLbl="node1" presStyleIdx="0" presStyleCnt="4" custScaleX="465490" custScaleY="178905"/>
      <dgm:spPr/>
      <dgm:t>
        <a:bodyPr/>
        <a:lstStyle/>
        <a:p>
          <a:endParaRPr lang="ru-RU"/>
        </a:p>
      </dgm:t>
    </dgm:pt>
    <dgm:pt modelId="{762D8D1D-9844-4F79-895E-A16955F43E0A}" type="pres">
      <dgm:prSet presAssocID="{3F216AEC-6DA1-4F2F-9626-8E4A57910D67}" presName="vSp" presStyleCnt="0"/>
      <dgm:spPr/>
    </dgm:pt>
    <dgm:pt modelId="{1789C99F-35DA-4132-8816-63382D9791D3}" type="pres">
      <dgm:prSet presAssocID="{E09955BB-6DF7-4E54-B2E4-8D1545D3CB20}" presName="horFlow" presStyleCnt="0"/>
      <dgm:spPr/>
    </dgm:pt>
    <dgm:pt modelId="{025C49A7-AE8F-44E6-9238-813E78D19543}" type="pres">
      <dgm:prSet presAssocID="{E09955BB-6DF7-4E54-B2E4-8D1545D3CB20}" presName="bigChev" presStyleLbl="node1" presStyleIdx="1" presStyleCnt="4" custScaleX="468650" custScaleY="160954"/>
      <dgm:spPr/>
      <dgm:t>
        <a:bodyPr/>
        <a:lstStyle/>
        <a:p>
          <a:endParaRPr lang="ru-RU"/>
        </a:p>
      </dgm:t>
    </dgm:pt>
    <dgm:pt modelId="{8206A4C2-D1F8-4FD5-9A18-516C3D78BA2D}" type="pres">
      <dgm:prSet presAssocID="{E09955BB-6DF7-4E54-B2E4-8D1545D3CB20}" presName="vSp" presStyleCnt="0"/>
      <dgm:spPr/>
    </dgm:pt>
    <dgm:pt modelId="{3DBEA03C-EE9E-4061-A17D-E041F556923C}" type="pres">
      <dgm:prSet presAssocID="{AB0FC6EB-5D35-40D0-AE1D-0149C98DA373}" presName="horFlow" presStyleCnt="0"/>
      <dgm:spPr/>
    </dgm:pt>
    <dgm:pt modelId="{8DF2DAE3-5999-498A-B6B1-0F4E422BD664}" type="pres">
      <dgm:prSet presAssocID="{AB0FC6EB-5D35-40D0-AE1D-0149C98DA373}" presName="bigChev" presStyleLbl="node1" presStyleIdx="2" presStyleCnt="4" custScaleX="469187" custScaleY="171460"/>
      <dgm:spPr/>
      <dgm:t>
        <a:bodyPr/>
        <a:lstStyle/>
        <a:p>
          <a:endParaRPr lang="ru-RU"/>
        </a:p>
      </dgm:t>
    </dgm:pt>
    <dgm:pt modelId="{36F90766-684F-4AE0-A219-5C61BAF6B421}" type="pres">
      <dgm:prSet presAssocID="{AB0FC6EB-5D35-40D0-AE1D-0149C98DA373}" presName="vSp" presStyleCnt="0"/>
      <dgm:spPr/>
    </dgm:pt>
    <dgm:pt modelId="{4E475305-5237-411F-8B87-93CE7118E753}" type="pres">
      <dgm:prSet presAssocID="{4C433A46-CDB9-42A1-B15D-B8E988052CF4}" presName="horFlow" presStyleCnt="0"/>
      <dgm:spPr/>
    </dgm:pt>
    <dgm:pt modelId="{35F0F430-1B47-4C5C-ADBD-A0FB2B13F561}" type="pres">
      <dgm:prSet presAssocID="{4C433A46-CDB9-42A1-B15D-B8E988052CF4}" presName="bigChev" presStyleLbl="node1" presStyleIdx="3" presStyleCnt="4" custScaleX="469725" custScaleY="169268"/>
      <dgm:spPr/>
      <dgm:t>
        <a:bodyPr/>
        <a:lstStyle/>
        <a:p>
          <a:endParaRPr lang="ru-RU"/>
        </a:p>
      </dgm:t>
    </dgm:pt>
  </dgm:ptLst>
  <dgm:cxnLst>
    <dgm:cxn modelId="{354F8E5C-BD68-4A6D-B6B9-681A16810E34}" srcId="{8DC813FE-444B-4798-9B70-07387489BF5A}" destId="{E09955BB-6DF7-4E54-B2E4-8D1545D3CB20}" srcOrd="1" destOrd="0" parTransId="{82A7C707-A2E0-41C2-8FEB-C74F4B50AB1A}" sibTransId="{5B95FDFB-7293-4A31-B81C-2080ECA6EB9D}"/>
    <dgm:cxn modelId="{A62364BA-0C78-4D85-B46A-054CCAF76BCA}" type="presOf" srcId="{E09955BB-6DF7-4E54-B2E4-8D1545D3CB20}" destId="{025C49A7-AE8F-44E6-9238-813E78D19543}" srcOrd="0" destOrd="0" presId="urn:microsoft.com/office/officeart/2005/8/layout/lProcess3"/>
    <dgm:cxn modelId="{14E79C70-E073-4526-8733-A9BA62010A9A}" type="presOf" srcId="{AB0FC6EB-5D35-40D0-AE1D-0149C98DA373}" destId="{8DF2DAE3-5999-498A-B6B1-0F4E422BD664}" srcOrd="0" destOrd="0" presId="urn:microsoft.com/office/officeart/2005/8/layout/lProcess3"/>
    <dgm:cxn modelId="{8252FDFB-F8C5-4BD3-ACE4-1B40538D7113}" type="presOf" srcId="{8DC813FE-444B-4798-9B70-07387489BF5A}" destId="{C8551FE6-BAED-4083-BAC7-B146C6A01DA5}" srcOrd="0" destOrd="0" presId="urn:microsoft.com/office/officeart/2005/8/layout/lProcess3"/>
    <dgm:cxn modelId="{161D68A2-1B6E-47C6-9CD4-FE7C1BBE4781}" type="presOf" srcId="{4C433A46-CDB9-42A1-B15D-B8E988052CF4}" destId="{35F0F430-1B47-4C5C-ADBD-A0FB2B13F561}" srcOrd="0" destOrd="0" presId="urn:microsoft.com/office/officeart/2005/8/layout/lProcess3"/>
    <dgm:cxn modelId="{3C498383-3A34-44F6-94F8-2C1935D02912}" srcId="{8DC813FE-444B-4798-9B70-07387489BF5A}" destId="{AB0FC6EB-5D35-40D0-AE1D-0149C98DA373}" srcOrd="2" destOrd="0" parTransId="{8544BE2A-2CF9-49A9-B99C-50791D318F1E}" sibTransId="{07FF9178-129E-4DC7-A937-8B6879F1BB76}"/>
    <dgm:cxn modelId="{996110CE-A4EC-48ED-9C35-BED67765AAEC}" srcId="{8DC813FE-444B-4798-9B70-07387489BF5A}" destId="{3F216AEC-6DA1-4F2F-9626-8E4A57910D67}" srcOrd="0" destOrd="0" parTransId="{96729E87-E6BB-48D8-9656-6B8406839F66}" sibTransId="{E87E85D9-3DE1-43D3-A16D-795F96C7FBE5}"/>
    <dgm:cxn modelId="{71D10390-71A5-41CA-A5F3-FEF3DFF4BF6F}" type="presOf" srcId="{3F216AEC-6DA1-4F2F-9626-8E4A57910D67}" destId="{88717144-4A1D-48B7-8892-D4856CFD4F9B}" srcOrd="0" destOrd="0" presId="urn:microsoft.com/office/officeart/2005/8/layout/lProcess3"/>
    <dgm:cxn modelId="{A786EEBB-830B-4B82-81A3-E30FF28C5FAF}" srcId="{8DC813FE-444B-4798-9B70-07387489BF5A}" destId="{4C433A46-CDB9-42A1-B15D-B8E988052CF4}" srcOrd="3" destOrd="0" parTransId="{D93F6BC5-B89A-4D71-BE29-33CC0E878E88}" sibTransId="{1CB05F41-3E74-4FAC-822D-213F1257C516}"/>
    <dgm:cxn modelId="{965C29D2-C818-457A-9C18-3CF109FAB4D0}" type="presParOf" srcId="{C8551FE6-BAED-4083-BAC7-B146C6A01DA5}" destId="{3A1F3914-69BF-4223-A50F-42AA4AFBADE2}" srcOrd="0" destOrd="0" presId="urn:microsoft.com/office/officeart/2005/8/layout/lProcess3"/>
    <dgm:cxn modelId="{CDA5AF4A-92CE-4E39-B6D0-DD3C7DCBA260}" type="presParOf" srcId="{3A1F3914-69BF-4223-A50F-42AA4AFBADE2}" destId="{88717144-4A1D-48B7-8892-D4856CFD4F9B}" srcOrd="0" destOrd="0" presId="urn:microsoft.com/office/officeart/2005/8/layout/lProcess3"/>
    <dgm:cxn modelId="{0A471354-BF30-4B9E-9530-0AD1156E9D3F}" type="presParOf" srcId="{C8551FE6-BAED-4083-BAC7-B146C6A01DA5}" destId="{762D8D1D-9844-4F79-895E-A16955F43E0A}" srcOrd="1" destOrd="0" presId="urn:microsoft.com/office/officeart/2005/8/layout/lProcess3"/>
    <dgm:cxn modelId="{21AFA1E9-46BE-4FCE-B844-7DFF9DA01DD9}" type="presParOf" srcId="{C8551FE6-BAED-4083-BAC7-B146C6A01DA5}" destId="{1789C99F-35DA-4132-8816-63382D9791D3}" srcOrd="2" destOrd="0" presId="urn:microsoft.com/office/officeart/2005/8/layout/lProcess3"/>
    <dgm:cxn modelId="{746352FF-1B2B-4544-8DC7-AFB5F09AEE95}" type="presParOf" srcId="{1789C99F-35DA-4132-8816-63382D9791D3}" destId="{025C49A7-AE8F-44E6-9238-813E78D19543}" srcOrd="0" destOrd="0" presId="urn:microsoft.com/office/officeart/2005/8/layout/lProcess3"/>
    <dgm:cxn modelId="{660D6AE7-C3F0-4D74-809E-88EC65B6D4B6}" type="presParOf" srcId="{C8551FE6-BAED-4083-BAC7-B146C6A01DA5}" destId="{8206A4C2-D1F8-4FD5-9A18-516C3D78BA2D}" srcOrd="3" destOrd="0" presId="urn:microsoft.com/office/officeart/2005/8/layout/lProcess3"/>
    <dgm:cxn modelId="{611EC13B-01B3-44FC-806D-CCA64BBEB7D5}" type="presParOf" srcId="{C8551FE6-BAED-4083-BAC7-B146C6A01DA5}" destId="{3DBEA03C-EE9E-4061-A17D-E041F556923C}" srcOrd="4" destOrd="0" presId="urn:microsoft.com/office/officeart/2005/8/layout/lProcess3"/>
    <dgm:cxn modelId="{0CFD141E-7357-41A7-AE1A-9CAB71E9470F}" type="presParOf" srcId="{3DBEA03C-EE9E-4061-A17D-E041F556923C}" destId="{8DF2DAE3-5999-498A-B6B1-0F4E422BD664}" srcOrd="0" destOrd="0" presId="urn:microsoft.com/office/officeart/2005/8/layout/lProcess3"/>
    <dgm:cxn modelId="{0E5C15EB-4D3A-46A1-B34F-02C4F5253D7D}" type="presParOf" srcId="{C8551FE6-BAED-4083-BAC7-B146C6A01DA5}" destId="{36F90766-684F-4AE0-A219-5C61BAF6B421}" srcOrd="5" destOrd="0" presId="urn:microsoft.com/office/officeart/2005/8/layout/lProcess3"/>
    <dgm:cxn modelId="{930E1714-0E4D-481E-9625-02E4F0639267}" type="presParOf" srcId="{C8551FE6-BAED-4083-BAC7-B146C6A01DA5}" destId="{4E475305-5237-411F-8B87-93CE7118E753}" srcOrd="6" destOrd="0" presId="urn:microsoft.com/office/officeart/2005/8/layout/lProcess3"/>
    <dgm:cxn modelId="{BA51F3AF-CC01-449A-89F2-F9A246761C6D}" type="presParOf" srcId="{4E475305-5237-411F-8B87-93CE7118E753}" destId="{35F0F430-1B47-4C5C-ADBD-A0FB2B13F56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9FD49-DDE9-4463-B356-FA6371BFE80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D90DC-7915-47D8-9CC4-A2383DACDB89}">
      <dgm:prSet/>
      <dgm:spPr/>
      <dgm:t>
        <a:bodyPr/>
        <a:lstStyle/>
        <a:p>
          <a:pPr rtl="0"/>
          <a:r>
            <a:rPr lang="ru-RU" dirty="0" smtClean="0"/>
            <a:t>Программа «Детство» В.И.Логинова, Т.И.Бабаева, </a:t>
          </a:r>
          <a:r>
            <a:rPr lang="ru-RU" dirty="0" err="1" smtClean="0"/>
            <a:t>Н.А.Ноткина</a:t>
          </a:r>
          <a:endParaRPr lang="ru-RU" dirty="0"/>
        </a:p>
      </dgm:t>
    </dgm:pt>
    <dgm:pt modelId="{701DDCC0-0CF9-41B1-A2EF-D6A33693E589}" type="parTrans" cxnId="{F9B30150-9630-41EA-8023-7F01E55E0CFB}">
      <dgm:prSet/>
      <dgm:spPr/>
      <dgm:t>
        <a:bodyPr/>
        <a:lstStyle/>
        <a:p>
          <a:endParaRPr lang="ru-RU"/>
        </a:p>
      </dgm:t>
    </dgm:pt>
    <dgm:pt modelId="{017E5983-D984-4C74-BE0E-4BDF37F23BC8}" type="sibTrans" cxnId="{F9B30150-9630-41EA-8023-7F01E55E0CFB}">
      <dgm:prSet/>
      <dgm:spPr/>
      <dgm:t>
        <a:bodyPr/>
        <a:lstStyle/>
        <a:p>
          <a:endParaRPr lang="ru-RU"/>
        </a:p>
      </dgm:t>
    </dgm:pt>
    <dgm:pt modelId="{72FEF197-D5E0-4680-971B-EBC8E13CBACC}">
      <dgm:prSet/>
      <dgm:spPr/>
      <dgm:t>
        <a:bodyPr/>
        <a:lstStyle/>
        <a:p>
          <a:pPr rtl="0"/>
          <a:r>
            <a:rPr lang="ru-RU" dirty="0" smtClean="0"/>
            <a:t>«Знакомство дошкольников с родным городом и страной» Н.В.Алешина</a:t>
          </a:r>
          <a:endParaRPr lang="ru-RU" dirty="0"/>
        </a:p>
      </dgm:t>
    </dgm:pt>
    <dgm:pt modelId="{26483D4B-C9C2-4AFD-978F-42D1FA55F629}" type="parTrans" cxnId="{7AD75F2D-BBB6-4D92-BC48-BD0D7DBA6E75}">
      <dgm:prSet/>
      <dgm:spPr/>
      <dgm:t>
        <a:bodyPr/>
        <a:lstStyle/>
        <a:p>
          <a:endParaRPr lang="ru-RU"/>
        </a:p>
      </dgm:t>
    </dgm:pt>
    <dgm:pt modelId="{65D460EE-2868-4C28-954D-59EBE55C03D6}" type="sibTrans" cxnId="{7AD75F2D-BBB6-4D92-BC48-BD0D7DBA6E75}">
      <dgm:prSet/>
      <dgm:spPr/>
      <dgm:t>
        <a:bodyPr/>
        <a:lstStyle/>
        <a:p>
          <a:endParaRPr lang="ru-RU"/>
        </a:p>
      </dgm:t>
    </dgm:pt>
    <dgm:pt modelId="{2258EA6A-2B77-4D42-8424-4935E3DC1BA9}">
      <dgm:prSet/>
      <dgm:spPr/>
      <dgm:t>
        <a:bodyPr/>
        <a:lstStyle/>
        <a:p>
          <a:pPr rtl="0"/>
          <a:r>
            <a:rPr lang="ru-RU" dirty="0" smtClean="0"/>
            <a:t>«Ценностно-смысловое развитие дошкольников» </a:t>
          </a:r>
          <a:r>
            <a:rPr lang="ru-RU" dirty="0" err="1" smtClean="0"/>
            <a:t>Р.М.Чумичева</a:t>
          </a:r>
          <a:r>
            <a:rPr lang="ru-RU" dirty="0" smtClean="0"/>
            <a:t>, </a:t>
          </a:r>
          <a:r>
            <a:rPr lang="ru-RU" dirty="0" err="1" smtClean="0"/>
            <a:t>О.Л.Ведмедь</a:t>
          </a:r>
          <a:r>
            <a:rPr lang="ru-RU" dirty="0" smtClean="0"/>
            <a:t>, </a:t>
          </a:r>
          <a:r>
            <a:rPr lang="ru-RU" dirty="0" err="1" smtClean="0"/>
            <a:t>Н.А.Платохина</a:t>
          </a:r>
          <a:endParaRPr lang="ru-RU" dirty="0"/>
        </a:p>
      </dgm:t>
    </dgm:pt>
    <dgm:pt modelId="{AF166498-0994-48D4-98AC-0AC5D60FBA9E}" type="parTrans" cxnId="{46D63A69-6EDC-4072-A751-3B95F3533369}">
      <dgm:prSet/>
      <dgm:spPr/>
      <dgm:t>
        <a:bodyPr/>
        <a:lstStyle/>
        <a:p>
          <a:endParaRPr lang="ru-RU"/>
        </a:p>
      </dgm:t>
    </dgm:pt>
    <dgm:pt modelId="{6A8AA85C-518D-4ED0-B27B-B3D6B0B2F06A}" type="sibTrans" cxnId="{46D63A69-6EDC-4072-A751-3B95F3533369}">
      <dgm:prSet/>
      <dgm:spPr/>
      <dgm:t>
        <a:bodyPr/>
        <a:lstStyle/>
        <a:p>
          <a:endParaRPr lang="ru-RU"/>
        </a:p>
      </dgm:t>
    </dgm:pt>
    <dgm:pt modelId="{CF3588B6-0196-4687-9793-30944C715244}">
      <dgm:prSet/>
      <dgm:spPr/>
      <dgm:t>
        <a:bodyPr/>
        <a:lstStyle/>
        <a:p>
          <a:pPr rtl="0"/>
          <a:r>
            <a:rPr lang="ru-RU" dirty="0" smtClean="0"/>
            <a:t>«Природа и история родного края» </a:t>
          </a:r>
          <a:r>
            <a:rPr lang="ru-RU" dirty="0" err="1" smtClean="0"/>
            <a:t>М.П.Астапенко</a:t>
          </a:r>
          <a:r>
            <a:rPr lang="ru-RU" dirty="0" smtClean="0"/>
            <a:t>, Е.Ю.Сухаревская</a:t>
          </a:r>
          <a:endParaRPr lang="ru-RU" dirty="0"/>
        </a:p>
      </dgm:t>
    </dgm:pt>
    <dgm:pt modelId="{D6F6192E-2CC2-4B47-B478-72A1D6C6F597}" type="parTrans" cxnId="{207279F6-D63E-4A94-A70F-2BA0CE704E9C}">
      <dgm:prSet/>
      <dgm:spPr/>
      <dgm:t>
        <a:bodyPr/>
        <a:lstStyle/>
        <a:p>
          <a:endParaRPr lang="ru-RU"/>
        </a:p>
      </dgm:t>
    </dgm:pt>
    <dgm:pt modelId="{FCE11158-1914-4546-A502-8F01D7392D16}" type="sibTrans" cxnId="{207279F6-D63E-4A94-A70F-2BA0CE704E9C}">
      <dgm:prSet/>
      <dgm:spPr/>
      <dgm:t>
        <a:bodyPr/>
        <a:lstStyle/>
        <a:p>
          <a:endParaRPr lang="ru-RU"/>
        </a:p>
      </dgm:t>
    </dgm:pt>
    <dgm:pt modelId="{55F776B6-6A05-48FC-9ABB-4E9E0B6630A4}">
      <dgm:prSet/>
      <dgm:spPr/>
      <dgm:t>
        <a:bodyPr/>
        <a:lstStyle/>
        <a:p>
          <a:pPr rtl="0"/>
          <a:r>
            <a:rPr lang="ru-RU" dirty="0" smtClean="0"/>
            <a:t>«</a:t>
          </a:r>
          <a:r>
            <a:rPr lang="ru-RU" dirty="0" err="1" smtClean="0"/>
            <a:t>Доноведение</a:t>
          </a:r>
          <a:r>
            <a:rPr lang="ru-RU" dirty="0" smtClean="0"/>
            <a:t> для дошкольников» </a:t>
          </a:r>
          <a:r>
            <a:rPr lang="ru-RU" dirty="0" err="1" smtClean="0"/>
            <a:t>Р.М.Чумичева</a:t>
          </a:r>
          <a:r>
            <a:rPr lang="ru-RU" dirty="0" smtClean="0"/>
            <a:t>, </a:t>
          </a:r>
          <a:r>
            <a:rPr lang="ru-RU" dirty="0" err="1" smtClean="0"/>
            <a:t>О.Л.Ведмедь</a:t>
          </a:r>
          <a:r>
            <a:rPr lang="ru-RU" dirty="0" smtClean="0"/>
            <a:t>, </a:t>
          </a:r>
          <a:r>
            <a:rPr lang="ru-RU" dirty="0" err="1" smtClean="0"/>
            <a:t>Н.А.Платохина</a:t>
          </a:r>
          <a:r>
            <a:rPr lang="ru-RU" dirty="0" smtClean="0"/>
            <a:t>, </a:t>
          </a:r>
          <a:r>
            <a:rPr lang="ru-RU" dirty="0" err="1" smtClean="0"/>
            <a:t>Н.Е.Черноиванова</a:t>
          </a:r>
          <a:endParaRPr lang="ru-RU" dirty="0"/>
        </a:p>
      </dgm:t>
    </dgm:pt>
    <dgm:pt modelId="{081C1FD5-F3FF-4E75-9B75-EE55C7049583}" type="parTrans" cxnId="{3297E031-E9C0-45EC-9264-779F0915F257}">
      <dgm:prSet/>
      <dgm:spPr/>
      <dgm:t>
        <a:bodyPr/>
        <a:lstStyle/>
        <a:p>
          <a:endParaRPr lang="ru-RU"/>
        </a:p>
      </dgm:t>
    </dgm:pt>
    <dgm:pt modelId="{F30AC4DB-433E-44CD-90FD-EA945E16B494}" type="sibTrans" cxnId="{3297E031-E9C0-45EC-9264-779F0915F257}">
      <dgm:prSet/>
      <dgm:spPr/>
      <dgm:t>
        <a:bodyPr/>
        <a:lstStyle/>
        <a:p>
          <a:endParaRPr lang="ru-RU"/>
        </a:p>
      </dgm:t>
    </dgm:pt>
    <dgm:pt modelId="{5E56BBB3-A4CD-4893-9555-38F4E0E14B72}">
      <dgm:prSet/>
      <dgm:spPr/>
      <dgm:t>
        <a:bodyPr/>
        <a:lstStyle/>
        <a:p>
          <a:pPr rtl="0"/>
          <a:r>
            <a:rPr lang="ru-RU" dirty="0" smtClean="0"/>
            <a:t>«Занятия по патриотическому воспитанию в детском саду» под ред. </a:t>
          </a:r>
          <a:r>
            <a:rPr lang="ru-RU" dirty="0" err="1" smtClean="0"/>
            <a:t>Л.А.Кондрыкинской</a:t>
          </a:r>
          <a:endParaRPr lang="ru-RU" dirty="0"/>
        </a:p>
      </dgm:t>
    </dgm:pt>
    <dgm:pt modelId="{05FB8A6E-BA5D-4745-A0C2-9D300DFD8E3D}" type="parTrans" cxnId="{B277BEEF-A555-42BE-A13A-ABA5934379C2}">
      <dgm:prSet/>
      <dgm:spPr/>
      <dgm:t>
        <a:bodyPr/>
        <a:lstStyle/>
        <a:p>
          <a:endParaRPr lang="ru-RU"/>
        </a:p>
      </dgm:t>
    </dgm:pt>
    <dgm:pt modelId="{67AFEAF2-052F-41BB-B813-F510F9523FB9}" type="sibTrans" cxnId="{B277BEEF-A555-42BE-A13A-ABA5934379C2}">
      <dgm:prSet/>
      <dgm:spPr/>
      <dgm:t>
        <a:bodyPr/>
        <a:lstStyle/>
        <a:p>
          <a:endParaRPr lang="ru-RU"/>
        </a:p>
      </dgm:t>
    </dgm:pt>
    <dgm:pt modelId="{497C9387-7AAF-4094-A496-AF2402FC0A2D}" type="pres">
      <dgm:prSet presAssocID="{DFE9FD49-DDE9-4463-B356-FA6371BFE80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3A0A8B-DB34-46B9-AF13-763304A3C22B}" type="pres">
      <dgm:prSet presAssocID="{9FFD90DC-7915-47D8-9CC4-A2383DACDB89}" presName="horFlow" presStyleCnt="0"/>
      <dgm:spPr/>
    </dgm:pt>
    <dgm:pt modelId="{FC00B770-F0FB-47A4-9297-CA4535DA8778}" type="pres">
      <dgm:prSet presAssocID="{9FFD90DC-7915-47D8-9CC4-A2383DACDB89}" presName="bigChev" presStyleLbl="node1" presStyleIdx="0" presStyleCnt="6" custScaleX="564958" custScaleY="157847"/>
      <dgm:spPr/>
      <dgm:t>
        <a:bodyPr/>
        <a:lstStyle/>
        <a:p>
          <a:endParaRPr lang="ru-RU"/>
        </a:p>
      </dgm:t>
    </dgm:pt>
    <dgm:pt modelId="{C58E0DE5-1B78-4C3C-B457-BE0478EE05E0}" type="pres">
      <dgm:prSet presAssocID="{9FFD90DC-7915-47D8-9CC4-A2383DACDB89}" presName="vSp" presStyleCnt="0"/>
      <dgm:spPr/>
    </dgm:pt>
    <dgm:pt modelId="{D16DCD7D-053C-4351-AA7D-AD477A9FD778}" type="pres">
      <dgm:prSet presAssocID="{72FEF197-D5E0-4680-971B-EBC8E13CBACC}" presName="horFlow" presStyleCnt="0"/>
      <dgm:spPr/>
    </dgm:pt>
    <dgm:pt modelId="{1C05FA0E-62D8-4D06-9F31-49C3909B89FE}" type="pres">
      <dgm:prSet presAssocID="{72FEF197-D5E0-4680-971B-EBC8E13CBACC}" presName="bigChev" presStyleLbl="node1" presStyleIdx="1" presStyleCnt="6" custScaleX="568889" custScaleY="138968"/>
      <dgm:spPr/>
      <dgm:t>
        <a:bodyPr/>
        <a:lstStyle/>
        <a:p>
          <a:endParaRPr lang="ru-RU"/>
        </a:p>
      </dgm:t>
    </dgm:pt>
    <dgm:pt modelId="{84B3BFFA-0FE4-4A6F-9AFC-30957EC873C8}" type="pres">
      <dgm:prSet presAssocID="{72FEF197-D5E0-4680-971B-EBC8E13CBACC}" presName="vSp" presStyleCnt="0"/>
      <dgm:spPr/>
    </dgm:pt>
    <dgm:pt modelId="{A4882E80-1A2A-4C79-B4E7-D26A5104A376}" type="pres">
      <dgm:prSet presAssocID="{2258EA6A-2B77-4D42-8424-4935E3DC1BA9}" presName="horFlow" presStyleCnt="0"/>
      <dgm:spPr/>
    </dgm:pt>
    <dgm:pt modelId="{4D2CA36C-4B3F-4ED7-9E8B-7F19FE23372B}" type="pres">
      <dgm:prSet presAssocID="{2258EA6A-2B77-4D42-8424-4935E3DC1BA9}" presName="bigChev" presStyleLbl="node1" presStyleIdx="2" presStyleCnt="6" custScaleX="569680" custScaleY="156614"/>
      <dgm:spPr/>
      <dgm:t>
        <a:bodyPr/>
        <a:lstStyle/>
        <a:p>
          <a:endParaRPr lang="ru-RU"/>
        </a:p>
      </dgm:t>
    </dgm:pt>
    <dgm:pt modelId="{4ECC1474-2821-496B-9FBF-38ACA77E8585}" type="pres">
      <dgm:prSet presAssocID="{2258EA6A-2B77-4D42-8424-4935E3DC1BA9}" presName="vSp" presStyleCnt="0"/>
      <dgm:spPr/>
    </dgm:pt>
    <dgm:pt modelId="{31713FFE-4022-4114-A24F-4F6253872C65}" type="pres">
      <dgm:prSet presAssocID="{CF3588B6-0196-4687-9793-30944C715244}" presName="horFlow" presStyleCnt="0"/>
      <dgm:spPr/>
    </dgm:pt>
    <dgm:pt modelId="{6BC6D37C-9D85-45A4-B5A6-D82254820658}" type="pres">
      <dgm:prSet presAssocID="{CF3588B6-0196-4687-9793-30944C715244}" presName="bigChev" presStyleLbl="node1" presStyleIdx="3" presStyleCnt="6" custScaleX="569680" custScaleY="136502"/>
      <dgm:spPr/>
      <dgm:t>
        <a:bodyPr/>
        <a:lstStyle/>
        <a:p>
          <a:endParaRPr lang="ru-RU"/>
        </a:p>
      </dgm:t>
    </dgm:pt>
    <dgm:pt modelId="{37078A56-EFBB-477E-94F5-581C99330F30}" type="pres">
      <dgm:prSet presAssocID="{CF3588B6-0196-4687-9793-30944C715244}" presName="vSp" presStyleCnt="0"/>
      <dgm:spPr/>
    </dgm:pt>
    <dgm:pt modelId="{4F5E17DD-239C-4CB4-827F-DF2D2E96EEE8}" type="pres">
      <dgm:prSet presAssocID="{55F776B6-6A05-48FC-9ABB-4E9E0B6630A4}" presName="horFlow" presStyleCnt="0"/>
      <dgm:spPr/>
    </dgm:pt>
    <dgm:pt modelId="{9ECAD980-6E69-4701-998D-2DAB7076CA00}" type="pres">
      <dgm:prSet presAssocID="{55F776B6-6A05-48FC-9ABB-4E9E0B6630A4}" presName="bigChev" presStyleLbl="node1" presStyleIdx="4" presStyleCnt="6" custScaleX="569680" custScaleY="154873"/>
      <dgm:spPr/>
      <dgm:t>
        <a:bodyPr/>
        <a:lstStyle/>
        <a:p>
          <a:endParaRPr lang="ru-RU"/>
        </a:p>
      </dgm:t>
    </dgm:pt>
    <dgm:pt modelId="{85EF9820-BFBA-4C54-9ABF-0A280EC10EFF}" type="pres">
      <dgm:prSet presAssocID="{55F776B6-6A05-48FC-9ABB-4E9E0B6630A4}" presName="vSp" presStyleCnt="0"/>
      <dgm:spPr/>
    </dgm:pt>
    <dgm:pt modelId="{30E503EB-69CD-4A58-B37C-7929292B7EA8}" type="pres">
      <dgm:prSet presAssocID="{5E56BBB3-A4CD-4893-9555-38F4E0E14B72}" presName="horFlow" presStyleCnt="0"/>
      <dgm:spPr/>
    </dgm:pt>
    <dgm:pt modelId="{D97D8862-F091-491A-AB63-CFCD5BCCD46D}" type="pres">
      <dgm:prSet presAssocID="{5E56BBB3-A4CD-4893-9555-38F4E0E14B72}" presName="bigChev" presStyleLbl="node1" presStyleIdx="5" presStyleCnt="6" custScaleX="569680" custScaleY="133020"/>
      <dgm:spPr/>
      <dgm:t>
        <a:bodyPr/>
        <a:lstStyle/>
        <a:p>
          <a:endParaRPr lang="ru-RU"/>
        </a:p>
      </dgm:t>
    </dgm:pt>
  </dgm:ptLst>
  <dgm:cxnLst>
    <dgm:cxn modelId="{F9B30150-9630-41EA-8023-7F01E55E0CFB}" srcId="{DFE9FD49-DDE9-4463-B356-FA6371BFE802}" destId="{9FFD90DC-7915-47D8-9CC4-A2383DACDB89}" srcOrd="0" destOrd="0" parTransId="{701DDCC0-0CF9-41B1-A2EF-D6A33693E589}" sibTransId="{017E5983-D984-4C74-BE0E-4BDF37F23BC8}"/>
    <dgm:cxn modelId="{C4BC140C-B5C4-47E0-9C08-0C154211BF2B}" type="presOf" srcId="{5E56BBB3-A4CD-4893-9555-38F4E0E14B72}" destId="{D97D8862-F091-491A-AB63-CFCD5BCCD46D}" srcOrd="0" destOrd="0" presId="urn:microsoft.com/office/officeart/2005/8/layout/lProcess3"/>
    <dgm:cxn modelId="{3297E031-E9C0-45EC-9264-779F0915F257}" srcId="{DFE9FD49-DDE9-4463-B356-FA6371BFE802}" destId="{55F776B6-6A05-48FC-9ABB-4E9E0B6630A4}" srcOrd="4" destOrd="0" parTransId="{081C1FD5-F3FF-4E75-9B75-EE55C7049583}" sibTransId="{F30AC4DB-433E-44CD-90FD-EA945E16B494}"/>
    <dgm:cxn modelId="{8BF2AE7E-B8CE-4D04-A1BF-8BA548A302A8}" type="presOf" srcId="{2258EA6A-2B77-4D42-8424-4935E3DC1BA9}" destId="{4D2CA36C-4B3F-4ED7-9E8B-7F19FE23372B}" srcOrd="0" destOrd="0" presId="urn:microsoft.com/office/officeart/2005/8/layout/lProcess3"/>
    <dgm:cxn modelId="{A8A7DBBE-77DE-4E72-ADD1-C784136A9F50}" type="presOf" srcId="{72FEF197-D5E0-4680-971B-EBC8E13CBACC}" destId="{1C05FA0E-62D8-4D06-9F31-49C3909B89FE}" srcOrd="0" destOrd="0" presId="urn:microsoft.com/office/officeart/2005/8/layout/lProcess3"/>
    <dgm:cxn modelId="{34077D67-1485-4FED-A41C-8EB7C2E67DEA}" type="presOf" srcId="{55F776B6-6A05-48FC-9ABB-4E9E0B6630A4}" destId="{9ECAD980-6E69-4701-998D-2DAB7076CA00}" srcOrd="0" destOrd="0" presId="urn:microsoft.com/office/officeart/2005/8/layout/lProcess3"/>
    <dgm:cxn modelId="{46D63A69-6EDC-4072-A751-3B95F3533369}" srcId="{DFE9FD49-DDE9-4463-B356-FA6371BFE802}" destId="{2258EA6A-2B77-4D42-8424-4935E3DC1BA9}" srcOrd="2" destOrd="0" parTransId="{AF166498-0994-48D4-98AC-0AC5D60FBA9E}" sibTransId="{6A8AA85C-518D-4ED0-B27B-B3D6B0B2F06A}"/>
    <dgm:cxn modelId="{CABC0657-609D-4132-BAE9-B03F845DEBFE}" type="presOf" srcId="{DFE9FD49-DDE9-4463-B356-FA6371BFE802}" destId="{497C9387-7AAF-4094-A496-AF2402FC0A2D}" srcOrd="0" destOrd="0" presId="urn:microsoft.com/office/officeart/2005/8/layout/lProcess3"/>
    <dgm:cxn modelId="{B277BEEF-A555-42BE-A13A-ABA5934379C2}" srcId="{DFE9FD49-DDE9-4463-B356-FA6371BFE802}" destId="{5E56BBB3-A4CD-4893-9555-38F4E0E14B72}" srcOrd="5" destOrd="0" parTransId="{05FB8A6E-BA5D-4745-A0C2-9D300DFD8E3D}" sibTransId="{67AFEAF2-052F-41BB-B813-F510F9523FB9}"/>
    <dgm:cxn modelId="{C2590D5C-A997-4187-A80D-1E72B1095FD6}" type="presOf" srcId="{9FFD90DC-7915-47D8-9CC4-A2383DACDB89}" destId="{FC00B770-F0FB-47A4-9297-CA4535DA8778}" srcOrd="0" destOrd="0" presId="urn:microsoft.com/office/officeart/2005/8/layout/lProcess3"/>
    <dgm:cxn modelId="{207279F6-D63E-4A94-A70F-2BA0CE704E9C}" srcId="{DFE9FD49-DDE9-4463-B356-FA6371BFE802}" destId="{CF3588B6-0196-4687-9793-30944C715244}" srcOrd="3" destOrd="0" parTransId="{D6F6192E-2CC2-4B47-B478-72A1D6C6F597}" sibTransId="{FCE11158-1914-4546-A502-8F01D7392D16}"/>
    <dgm:cxn modelId="{7AD75F2D-BBB6-4D92-BC48-BD0D7DBA6E75}" srcId="{DFE9FD49-DDE9-4463-B356-FA6371BFE802}" destId="{72FEF197-D5E0-4680-971B-EBC8E13CBACC}" srcOrd="1" destOrd="0" parTransId="{26483D4B-C9C2-4AFD-978F-42D1FA55F629}" sibTransId="{65D460EE-2868-4C28-954D-59EBE55C03D6}"/>
    <dgm:cxn modelId="{96487977-AED8-4FAA-A883-332191A90257}" type="presOf" srcId="{CF3588B6-0196-4687-9793-30944C715244}" destId="{6BC6D37C-9D85-45A4-B5A6-D82254820658}" srcOrd="0" destOrd="0" presId="urn:microsoft.com/office/officeart/2005/8/layout/lProcess3"/>
    <dgm:cxn modelId="{3D2CE142-69CE-4778-AE42-0FC49238EBAE}" type="presParOf" srcId="{497C9387-7AAF-4094-A496-AF2402FC0A2D}" destId="{A23A0A8B-DB34-46B9-AF13-763304A3C22B}" srcOrd="0" destOrd="0" presId="urn:microsoft.com/office/officeart/2005/8/layout/lProcess3"/>
    <dgm:cxn modelId="{85CE097C-6537-48AF-9084-DB95EBA68A1D}" type="presParOf" srcId="{A23A0A8B-DB34-46B9-AF13-763304A3C22B}" destId="{FC00B770-F0FB-47A4-9297-CA4535DA8778}" srcOrd="0" destOrd="0" presId="urn:microsoft.com/office/officeart/2005/8/layout/lProcess3"/>
    <dgm:cxn modelId="{E2BCD402-93C9-4A27-97A3-A6A7179BD289}" type="presParOf" srcId="{497C9387-7AAF-4094-A496-AF2402FC0A2D}" destId="{C58E0DE5-1B78-4C3C-B457-BE0478EE05E0}" srcOrd="1" destOrd="0" presId="urn:microsoft.com/office/officeart/2005/8/layout/lProcess3"/>
    <dgm:cxn modelId="{855AA289-40D0-43CF-B199-22AC7218FB83}" type="presParOf" srcId="{497C9387-7AAF-4094-A496-AF2402FC0A2D}" destId="{D16DCD7D-053C-4351-AA7D-AD477A9FD778}" srcOrd="2" destOrd="0" presId="urn:microsoft.com/office/officeart/2005/8/layout/lProcess3"/>
    <dgm:cxn modelId="{650D10DF-10CD-429F-889D-052BD7377F98}" type="presParOf" srcId="{D16DCD7D-053C-4351-AA7D-AD477A9FD778}" destId="{1C05FA0E-62D8-4D06-9F31-49C3909B89FE}" srcOrd="0" destOrd="0" presId="urn:microsoft.com/office/officeart/2005/8/layout/lProcess3"/>
    <dgm:cxn modelId="{D46F491C-11E7-45C5-9565-4D7CFF8A4D1F}" type="presParOf" srcId="{497C9387-7AAF-4094-A496-AF2402FC0A2D}" destId="{84B3BFFA-0FE4-4A6F-9AFC-30957EC873C8}" srcOrd="3" destOrd="0" presId="urn:microsoft.com/office/officeart/2005/8/layout/lProcess3"/>
    <dgm:cxn modelId="{6DDD3B88-2A06-4A9A-AA43-65CC13535A3F}" type="presParOf" srcId="{497C9387-7AAF-4094-A496-AF2402FC0A2D}" destId="{A4882E80-1A2A-4C79-B4E7-D26A5104A376}" srcOrd="4" destOrd="0" presId="urn:microsoft.com/office/officeart/2005/8/layout/lProcess3"/>
    <dgm:cxn modelId="{C5C1921E-24D8-4F28-81BB-0FFE8DE4AC40}" type="presParOf" srcId="{A4882E80-1A2A-4C79-B4E7-D26A5104A376}" destId="{4D2CA36C-4B3F-4ED7-9E8B-7F19FE23372B}" srcOrd="0" destOrd="0" presId="urn:microsoft.com/office/officeart/2005/8/layout/lProcess3"/>
    <dgm:cxn modelId="{88752D20-C003-4774-B415-E6FCF77152B3}" type="presParOf" srcId="{497C9387-7AAF-4094-A496-AF2402FC0A2D}" destId="{4ECC1474-2821-496B-9FBF-38ACA77E8585}" srcOrd="5" destOrd="0" presId="urn:microsoft.com/office/officeart/2005/8/layout/lProcess3"/>
    <dgm:cxn modelId="{9ABD8522-38D2-40E7-B185-9FD46C00FE41}" type="presParOf" srcId="{497C9387-7AAF-4094-A496-AF2402FC0A2D}" destId="{31713FFE-4022-4114-A24F-4F6253872C65}" srcOrd="6" destOrd="0" presId="urn:microsoft.com/office/officeart/2005/8/layout/lProcess3"/>
    <dgm:cxn modelId="{A06DE10D-02A1-4EB7-A0AE-8A27184AF389}" type="presParOf" srcId="{31713FFE-4022-4114-A24F-4F6253872C65}" destId="{6BC6D37C-9D85-45A4-B5A6-D82254820658}" srcOrd="0" destOrd="0" presId="urn:microsoft.com/office/officeart/2005/8/layout/lProcess3"/>
    <dgm:cxn modelId="{171C18CB-A049-47C5-AE4D-E90BCA1A6587}" type="presParOf" srcId="{497C9387-7AAF-4094-A496-AF2402FC0A2D}" destId="{37078A56-EFBB-477E-94F5-581C99330F30}" srcOrd="7" destOrd="0" presId="urn:microsoft.com/office/officeart/2005/8/layout/lProcess3"/>
    <dgm:cxn modelId="{A43A7691-26E8-412A-9345-609935D70DAE}" type="presParOf" srcId="{497C9387-7AAF-4094-A496-AF2402FC0A2D}" destId="{4F5E17DD-239C-4CB4-827F-DF2D2E96EEE8}" srcOrd="8" destOrd="0" presId="urn:microsoft.com/office/officeart/2005/8/layout/lProcess3"/>
    <dgm:cxn modelId="{7D99CE0B-4234-4B18-AA06-C28340914154}" type="presParOf" srcId="{4F5E17DD-239C-4CB4-827F-DF2D2E96EEE8}" destId="{9ECAD980-6E69-4701-998D-2DAB7076CA00}" srcOrd="0" destOrd="0" presId="urn:microsoft.com/office/officeart/2005/8/layout/lProcess3"/>
    <dgm:cxn modelId="{2EB736AF-9BC9-4675-BAE4-CB74A07EBCBC}" type="presParOf" srcId="{497C9387-7AAF-4094-A496-AF2402FC0A2D}" destId="{85EF9820-BFBA-4C54-9ABF-0A280EC10EFF}" srcOrd="9" destOrd="0" presId="urn:microsoft.com/office/officeart/2005/8/layout/lProcess3"/>
    <dgm:cxn modelId="{AAEA1CFE-C598-4C45-A636-730304B34238}" type="presParOf" srcId="{497C9387-7AAF-4094-A496-AF2402FC0A2D}" destId="{30E503EB-69CD-4A58-B37C-7929292B7EA8}" srcOrd="10" destOrd="0" presId="urn:microsoft.com/office/officeart/2005/8/layout/lProcess3"/>
    <dgm:cxn modelId="{C1C33F8B-3100-4483-BF5B-722ABE7E1DA2}" type="presParOf" srcId="{30E503EB-69CD-4A58-B37C-7929292B7EA8}" destId="{D97D8862-F091-491A-AB63-CFCD5BCCD46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FFD5B-1E4B-4343-83E8-1B53215DDEC4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E6C446-3331-437F-BE55-FE3218A21B5F}">
      <dgm:prSet custT="1"/>
      <dgm:spPr/>
      <dgm:t>
        <a:bodyPr/>
        <a:lstStyle/>
        <a:p>
          <a:pPr rtl="0"/>
          <a:r>
            <a:rPr lang="ru-RU" sz="1800" baseline="0" dirty="0" smtClean="0"/>
            <a:t>Прививать чувство любви к родному городу и интереса к прошлому и настоящему родного края</a:t>
          </a:r>
          <a:r>
            <a:rPr lang="ru-RU" sz="1400" baseline="0" dirty="0" smtClean="0"/>
            <a:t>.</a:t>
          </a:r>
          <a:endParaRPr lang="ru-RU" sz="1400" dirty="0"/>
        </a:p>
      </dgm:t>
    </dgm:pt>
    <dgm:pt modelId="{90ACF2CD-A912-4A8B-9CD4-D96449C3E275}" type="parTrans" cxnId="{E505A3C0-EBCD-49C4-A148-FB6BDC87FE64}">
      <dgm:prSet/>
      <dgm:spPr/>
      <dgm:t>
        <a:bodyPr/>
        <a:lstStyle/>
        <a:p>
          <a:endParaRPr lang="ru-RU" sz="1400"/>
        </a:p>
      </dgm:t>
    </dgm:pt>
    <dgm:pt modelId="{1905AB64-93DD-4E38-A1C7-8DA744DF726B}" type="sibTrans" cxnId="{E505A3C0-EBCD-49C4-A148-FB6BDC87FE64}">
      <dgm:prSet/>
      <dgm:spPr/>
      <dgm:t>
        <a:bodyPr/>
        <a:lstStyle/>
        <a:p>
          <a:endParaRPr lang="ru-RU" sz="1400"/>
        </a:p>
      </dgm:t>
    </dgm:pt>
    <dgm:pt modelId="{D408D5B0-C24F-4007-B3CD-2F8BF036C458}">
      <dgm:prSet custT="1"/>
      <dgm:spPr/>
      <dgm:t>
        <a:bodyPr/>
        <a:lstStyle/>
        <a:p>
          <a:pPr rtl="0"/>
          <a:r>
            <a:rPr lang="ru-RU" sz="1800" baseline="0" dirty="0" smtClean="0"/>
            <a:t>Воспитывать чувство гордости за своих земляков, ответственности за все, что происходит в городе, сопричастности к этому.</a:t>
          </a:r>
          <a:endParaRPr lang="ru-RU" sz="1800" dirty="0"/>
        </a:p>
      </dgm:t>
    </dgm:pt>
    <dgm:pt modelId="{C78FDB2E-D106-431E-80A9-9008BEDDDAA1}" type="parTrans" cxnId="{903E71C0-8511-4FE4-AFA9-579B12CD55F1}">
      <dgm:prSet/>
      <dgm:spPr/>
      <dgm:t>
        <a:bodyPr/>
        <a:lstStyle/>
        <a:p>
          <a:endParaRPr lang="ru-RU" sz="1400"/>
        </a:p>
      </dgm:t>
    </dgm:pt>
    <dgm:pt modelId="{45C2C06D-3250-475D-8BE4-4E189C9673A4}" type="sibTrans" cxnId="{903E71C0-8511-4FE4-AFA9-579B12CD55F1}">
      <dgm:prSet/>
      <dgm:spPr/>
      <dgm:t>
        <a:bodyPr/>
        <a:lstStyle/>
        <a:p>
          <a:endParaRPr lang="ru-RU" sz="1400"/>
        </a:p>
      </dgm:t>
    </dgm:pt>
    <dgm:pt modelId="{5C4CEF32-849D-453A-B0D4-68C239B9E86F}">
      <dgm:prSet custT="1"/>
      <dgm:spPr/>
      <dgm:t>
        <a:bodyPr/>
        <a:lstStyle/>
        <a:p>
          <a:pPr rtl="0"/>
          <a:r>
            <a:rPr lang="ru-RU" sz="1800" baseline="0" dirty="0" smtClean="0"/>
            <a:t>Развивать бережное отношение к городу.</a:t>
          </a:r>
          <a:endParaRPr lang="ru-RU" sz="1800" dirty="0"/>
        </a:p>
      </dgm:t>
    </dgm:pt>
    <dgm:pt modelId="{2D6B34F0-124B-4B74-9AD7-384A7454DA94}" type="parTrans" cxnId="{5CA41986-2ABE-4564-8BF0-B735A0BFE2A3}">
      <dgm:prSet/>
      <dgm:spPr/>
      <dgm:t>
        <a:bodyPr/>
        <a:lstStyle/>
        <a:p>
          <a:endParaRPr lang="ru-RU" sz="1400"/>
        </a:p>
      </dgm:t>
    </dgm:pt>
    <dgm:pt modelId="{D3417AE4-9511-4544-9780-642BB5D745B0}" type="sibTrans" cxnId="{5CA41986-2ABE-4564-8BF0-B735A0BFE2A3}">
      <dgm:prSet/>
      <dgm:spPr/>
      <dgm:t>
        <a:bodyPr/>
        <a:lstStyle/>
        <a:p>
          <a:endParaRPr lang="ru-RU" sz="1400"/>
        </a:p>
      </dgm:t>
    </dgm:pt>
    <dgm:pt modelId="{A18339EA-5B55-44DD-90D1-CB88D17072C5}">
      <dgm:prSet custT="1"/>
      <dgm:spPr/>
      <dgm:t>
        <a:bodyPr/>
        <a:lstStyle/>
        <a:p>
          <a:pPr rtl="0"/>
          <a:r>
            <a:rPr lang="ru-RU" sz="1800" baseline="0" dirty="0" smtClean="0"/>
            <a:t>Формировать умение ориентироваться в ближайшем природном и культурном окружении и отражать это в своей деятельности.</a:t>
          </a:r>
          <a:endParaRPr lang="ru-RU" sz="1800" dirty="0"/>
        </a:p>
      </dgm:t>
    </dgm:pt>
    <dgm:pt modelId="{83D4F859-82A2-494A-BA71-BD5E45637876}" type="parTrans" cxnId="{7A8E1621-BFC8-4575-96E5-F2C82D00BACB}">
      <dgm:prSet/>
      <dgm:spPr/>
      <dgm:t>
        <a:bodyPr/>
        <a:lstStyle/>
        <a:p>
          <a:endParaRPr lang="ru-RU" sz="1400"/>
        </a:p>
      </dgm:t>
    </dgm:pt>
    <dgm:pt modelId="{4528373B-2D3A-4C96-82AE-C89C790EA9D7}" type="sibTrans" cxnId="{7A8E1621-BFC8-4575-96E5-F2C82D00BACB}">
      <dgm:prSet/>
      <dgm:spPr/>
      <dgm:t>
        <a:bodyPr/>
        <a:lstStyle/>
        <a:p>
          <a:endParaRPr lang="ru-RU" sz="1400"/>
        </a:p>
      </dgm:t>
    </dgm:pt>
    <dgm:pt modelId="{CBB268F9-46AD-4022-B7EC-601FBACCDA98}">
      <dgm:prSet custT="1"/>
      <dgm:spPr/>
      <dgm:t>
        <a:bodyPr/>
        <a:lstStyle/>
        <a:p>
          <a:pPr rtl="0"/>
          <a:r>
            <a:rPr lang="ru-RU" sz="1800" baseline="0" dirty="0" smtClean="0"/>
            <a:t>Развивать представление о культуре и быте донских казаков.</a:t>
          </a:r>
          <a:endParaRPr lang="ru-RU" sz="1800" dirty="0"/>
        </a:p>
      </dgm:t>
    </dgm:pt>
    <dgm:pt modelId="{F5FF70C0-370A-45BA-B05B-9C194B5FF6E9}" type="parTrans" cxnId="{4948FDAD-7D7A-49A8-9ECB-EED2CDD86EB1}">
      <dgm:prSet/>
      <dgm:spPr/>
      <dgm:t>
        <a:bodyPr/>
        <a:lstStyle/>
        <a:p>
          <a:endParaRPr lang="ru-RU" sz="1400"/>
        </a:p>
      </dgm:t>
    </dgm:pt>
    <dgm:pt modelId="{B5966C4C-DA87-4CC2-A5F3-92AE8F426F95}" type="sibTrans" cxnId="{4948FDAD-7D7A-49A8-9ECB-EED2CDD86EB1}">
      <dgm:prSet/>
      <dgm:spPr/>
      <dgm:t>
        <a:bodyPr/>
        <a:lstStyle/>
        <a:p>
          <a:endParaRPr lang="ru-RU" sz="1400"/>
        </a:p>
      </dgm:t>
    </dgm:pt>
    <dgm:pt modelId="{E287B1C7-EDB7-4323-AE43-C473DC95AEC7}">
      <dgm:prSet custT="1"/>
      <dgm:spPr/>
      <dgm:t>
        <a:bodyPr/>
        <a:lstStyle/>
        <a:p>
          <a:pPr rtl="0"/>
          <a:r>
            <a:rPr lang="ru-RU" sz="1800" baseline="0" dirty="0" smtClean="0"/>
            <a:t>Создавать эмоциональное настроение, оставить яркие впечатления от рассказав и бесед, экскурсий и прогулок.</a:t>
          </a:r>
          <a:endParaRPr lang="ru-RU" sz="1800" dirty="0"/>
        </a:p>
      </dgm:t>
    </dgm:pt>
    <dgm:pt modelId="{61A00769-CEB0-469F-8164-261834FB234D}" type="parTrans" cxnId="{120C4528-AE5E-4B52-B61F-AD60DD0FE0A5}">
      <dgm:prSet/>
      <dgm:spPr/>
      <dgm:t>
        <a:bodyPr/>
        <a:lstStyle/>
        <a:p>
          <a:endParaRPr lang="ru-RU" sz="1400"/>
        </a:p>
      </dgm:t>
    </dgm:pt>
    <dgm:pt modelId="{0DB94DD9-D944-4DE6-8BE6-0085285D8232}" type="sibTrans" cxnId="{120C4528-AE5E-4B52-B61F-AD60DD0FE0A5}">
      <dgm:prSet/>
      <dgm:spPr/>
      <dgm:t>
        <a:bodyPr/>
        <a:lstStyle/>
        <a:p>
          <a:endParaRPr lang="ru-RU" sz="1400"/>
        </a:p>
      </dgm:t>
    </dgm:pt>
    <dgm:pt modelId="{6107C4C2-BDE7-46BC-9734-E359BEA4FED0}" type="pres">
      <dgm:prSet presAssocID="{693FFD5B-1E4B-4343-83E8-1B53215DDEC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8F8CB-2466-49E0-AE29-4E5A2094FFC9}" type="pres">
      <dgm:prSet presAssocID="{ADE6C446-3331-437F-BE55-FE3218A21B5F}" presName="circ1" presStyleLbl="vennNode1" presStyleIdx="0" presStyleCnt="6"/>
      <dgm:spPr/>
    </dgm:pt>
    <dgm:pt modelId="{D3D9AFE4-9EC7-4641-A425-0CDA9E401673}" type="pres">
      <dgm:prSet presAssocID="{ADE6C446-3331-437F-BE55-FE3218A21B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05A88-A523-4079-8A7B-3E1F63070E84}" type="pres">
      <dgm:prSet presAssocID="{D408D5B0-C24F-4007-B3CD-2F8BF036C458}" presName="circ2" presStyleLbl="vennNode1" presStyleIdx="1" presStyleCnt="6"/>
      <dgm:spPr/>
    </dgm:pt>
    <dgm:pt modelId="{217DA430-39F5-4238-91FE-930695275772}" type="pres">
      <dgm:prSet presAssocID="{D408D5B0-C24F-4007-B3CD-2F8BF036C4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BD243-81CA-417C-82B0-D3CFA1C967EE}" type="pres">
      <dgm:prSet presAssocID="{5C4CEF32-849D-453A-B0D4-68C239B9E86F}" presName="circ3" presStyleLbl="vennNode1" presStyleIdx="2" presStyleCnt="6"/>
      <dgm:spPr/>
    </dgm:pt>
    <dgm:pt modelId="{70A89551-403B-426A-BE60-60D125B6C900}" type="pres">
      <dgm:prSet presAssocID="{5C4CEF32-849D-453A-B0D4-68C239B9E86F}" presName="circ3Tx" presStyleLbl="revTx" presStyleIdx="0" presStyleCnt="0" custLinFactX="-42467" custLinFactNeighborX="-100000" custLinFactNeighborY="76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26640-D6E6-4CE5-9051-800E4DEEA926}" type="pres">
      <dgm:prSet presAssocID="{A18339EA-5B55-44DD-90D1-CB88D17072C5}" presName="circ4" presStyleLbl="vennNode1" presStyleIdx="3" presStyleCnt="6"/>
      <dgm:spPr/>
    </dgm:pt>
    <dgm:pt modelId="{494A4FC3-9F6C-4A1B-B96A-EA04BAEF9517}" type="pres">
      <dgm:prSet presAssocID="{A18339EA-5B55-44DD-90D1-CB88D17072C5}" presName="circ4Tx" presStyleLbl="revTx" presStyleIdx="0" presStyleCnt="0" custLinFactX="9360" custLinFactNeighborX="100000" custLinFactNeighborY="-72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DDCE0-A8EA-413B-94F2-951A0879A9A4}" type="pres">
      <dgm:prSet presAssocID="{CBB268F9-46AD-4022-B7EC-601FBACCDA98}" presName="circ5" presStyleLbl="vennNode1" presStyleIdx="4" presStyleCnt="6"/>
      <dgm:spPr/>
    </dgm:pt>
    <dgm:pt modelId="{A3493877-4DA4-425E-9F5D-AA4B40E7CF31}" type="pres">
      <dgm:prSet presAssocID="{CBB268F9-46AD-4022-B7EC-601FBACCDA9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B302-6901-4663-904D-0D72F98385D5}" type="pres">
      <dgm:prSet presAssocID="{E287B1C7-EDB7-4323-AE43-C473DC95AEC7}" presName="circ6" presStyleLbl="vennNode1" presStyleIdx="5" presStyleCnt="6"/>
      <dgm:spPr/>
    </dgm:pt>
    <dgm:pt modelId="{2CD9204D-A44C-47E0-952C-8D758B9E34FB}" type="pres">
      <dgm:prSet presAssocID="{E287B1C7-EDB7-4323-AE43-C473DC95AEC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41986-2ABE-4564-8BF0-B735A0BFE2A3}" srcId="{693FFD5B-1E4B-4343-83E8-1B53215DDEC4}" destId="{5C4CEF32-849D-453A-B0D4-68C239B9E86F}" srcOrd="2" destOrd="0" parTransId="{2D6B34F0-124B-4B74-9AD7-384A7454DA94}" sibTransId="{D3417AE4-9511-4544-9780-642BB5D745B0}"/>
    <dgm:cxn modelId="{903E71C0-8511-4FE4-AFA9-579B12CD55F1}" srcId="{693FFD5B-1E4B-4343-83E8-1B53215DDEC4}" destId="{D408D5B0-C24F-4007-B3CD-2F8BF036C458}" srcOrd="1" destOrd="0" parTransId="{C78FDB2E-D106-431E-80A9-9008BEDDDAA1}" sibTransId="{45C2C06D-3250-475D-8BE4-4E189C9673A4}"/>
    <dgm:cxn modelId="{7A8E1621-BFC8-4575-96E5-F2C82D00BACB}" srcId="{693FFD5B-1E4B-4343-83E8-1B53215DDEC4}" destId="{A18339EA-5B55-44DD-90D1-CB88D17072C5}" srcOrd="3" destOrd="0" parTransId="{83D4F859-82A2-494A-BA71-BD5E45637876}" sibTransId="{4528373B-2D3A-4C96-82AE-C89C790EA9D7}"/>
    <dgm:cxn modelId="{0077EEB7-28A7-4290-8B56-DD316E5B6767}" type="presOf" srcId="{CBB268F9-46AD-4022-B7EC-601FBACCDA98}" destId="{A3493877-4DA4-425E-9F5D-AA4B40E7CF31}" srcOrd="0" destOrd="0" presId="urn:microsoft.com/office/officeart/2005/8/layout/venn1"/>
    <dgm:cxn modelId="{B4729559-59FE-4CA0-A8DA-E6835CD8D4D9}" type="presOf" srcId="{693FFD5B-1E4B-4343-83E8-1B53215DDEC4}" destId="{6107C4C2-BDE7-46BC-9734-E359BEA4FED0}" srcOrd="0" destOrd="0" presId="urn:microsoft.com/office/officeart/2005/8/layout/venn1"/>
    <dgm:cxn modelId="{C74DDD3D-BB2D-4FE0-8D77-A0FA27F0ED94}" type="presOf" srcId="{A18339EA-5B55-44DD-90D1-CB88D17072C5}" destId="{494A4FC3-9F6C-4A1B-B96A-EA04BAEF9517}" srcOrd="0" destOrd="0" presId="urn:microsoft.com/office/officeart/2005/8/layout/venn1"/>
    <dgm:cxn modelId="{33CDA741-0E1A-42E3-B5EF-0D8871982D24}" type="presOf" srcId="{5C4CEF32-849D-453A-B0D4-68C239B9E86F}" destId="{70A89551-403B-426A-BE60-60D125B6C900}" srcOrd="0" destOrd="0" presId="urn:microsoft.com/office/officeart/2005/8/layout/venn1"/>
    <dgm:cxn modelId="{B41FDC5F-13A6-439B-A338-B9F2A24722DF}" type="presOf" srcId="{E287B1C7-EDB7-4323-AE43-C473DC95AEC7}" destId="{2CD9204D-A44C-47E0-952C-8D758B9E34FB}" srcOrd="0" destOrd="0" presId="urn:microsoft.com/office/officeart/2005/8/layout/venn1"/>
    <dgm:cxn modelId="{4948FDAD-7D7A-49A8-9ECB-EED2CDD86EB1}" srcId="{693FFD5B-1E4B-4343-83E8-1B53215DDEC4}" destId="{CBB268F9-46AD-4022-B7EC-601FBACCDA98}" srcOrd="4" destOrd="0" parTransId="{F5FF70C0-370A-45BA-B05B-9C194B5FF6E9}" sibTransId="{B5966C4C-DA87-4CC2-A5F3-92AE8F426F95}"/>
    <dgm:cxn modelId="{120C4528-AE5E-4B52-B61F-AD60DD0FE0A5}" srcId="{693FFD5B-1E4B-4343-83E8-1B53215DDEC4}" destId="{E287B1C7-EDB7-4323-AE43-C473DC95AEC7}" srcOrd="5" destOrd="0" parTransId="{61A00769-CEB0-469F-8164-261834FB234D}" sibTransId="{0DB94DD9-D944-4DE6-8BE6-0085285D8232}"/>
    <dgm:cxn modelId="{E505A3C0-EBCD-49C4-A148-FB6BDC87FE64}" srcId="{693FFD5B-1E4B-4343-83E8-1B53215DDEC4}" destId="{ADE6C446-3331-437F-BE55-FE3218A21B5F}" srcOrd="0" destOrd="0" parTransId="{90ACF2CD-A912-4A8B-9CD4-D96449C3E275}" sibTransId="{1905AB64-93DD-4E38-A1C7-8DA744DF726B}"/>
    <dgm:cxn modelId="{1897CD77-D7E7-488F-985F-D57A76D4A025}" type="presOf" srcId="{D408D5B0-C24F-4007-B3CD-2F8BF036C458}" destId="{217DA430-39F5-4238-91FE-930695275772}" srcOrd="0" destOrd="0" presId="urn:microsoft.com/office/officeart/2005/8/layout/venn1"/>
    <dgm:cxn modelId="{91C58096-AB37-4502-86B7-58025F9FD825}" type="presOf" srcId="{ADE6C446-3331-437F-BE55-FE3218A21B5F}" destId="{D3D9AFE4-9EC7-4641-A425-0CDA9E401673}" srcOrd="0" destOrd="0" presId="urn:microsoft.com/office/officeart/2005/8/layout/venn1"/>
    <dgm:cxn modelId="{D67D87E0-3B89-474D-9641-1B217955CC1F}" type="presParOf" srcId="{6107C4C2-BDE7-46BC-9734-E359BEA4FED0}" destId="{3A88F8CB-2466-49E0-AE29-4E5A2094FFC9}" srcOrd="0" destOrd="0" presId="urn:microsoft.com/office/officeart/2005/8/layout/venn1"/>
    <dgm:cxn modelId="{DADD4697-776E-4E61-8BDF-CF965A9DDE24}" type="presParOf" srcId="{6107C4C2-BDE7-46BC-9734-E359BEA4FED0}" destId="{D3D9AFE4-9EC7-4641-A425-0CDA9E401673}" srcOrd="1" destOrd="0" presId="urn:microsoft.com/office/officeart/2005/8/layout/venn1"/>
    <dgm:cxn modelId="{1F8A2B8B-F468-4988-81A9-7ABBD5CF3344}" type="presParOf" srcId="{6107C4C2-BDE7-46BC-9734-E359BEA4FED0}" destId="{4B805A88-A523-4079-8A7B-3E1F63070E84}" srcOrd="2" destOrd="0" presId="urn:microsoft.com/office/officeart/2005/8/layout/venn1"/>
    <dgm:cxn modelId="{4CB88BBB-2799-4B6F-8DC5-BDCB72A506DE}" type="presParOf" srcId="{6107C4C2-BDE7-46BC-9734-E359BEA4FED0}" destId="{217DA430-39F5-4238-91FE-930695275772}" srcOrd="3" destOrd="0" presId="urn:microsoft.com/office/officeart/2005/8/layout/venn1"/>
    <dgm:cxn modelId="{4166CFBF-DC92-4E16-ACA3-8039A8EF5A3A}" type="presParOf" srcId="{6107C4C2-BDE7-46BC-9734-E359BEA4FED0}" destId="{045BD243-81CA-417C-82B0-D3CFA1C967EE}" srcOrd="4" destOrd="0" presId="urn:microsoft.com/office/officeart/2005/8/layout/venn1"/>
    <dgm:cxn modelId="{F90A9475-B3D7-4525-BC9D-DF414C86FE39}" type="presParOf" srcId="{6107C4C2-BDE7-46BC-9734-E359BEA4FED0}" destId="{70A89551-403B-426A-BE60-60D125B6C900}" srcOrd="5" destOrd="0" presId="urn:microsoft.com/office/officeart/2005/8/layout/venn1"/>
    <dgm:cxn modelId="{600B9594-36BA-4776-B755-B121DCC183B0}" type="presParOf" srcId="{6107C4C2-BDE7-46BC-9734-E359BEA4FED0}" destId="{EA326640-D6E6-4CE5-9051-800E4DEEA926}" srcOrd="6" destOrd="0" presId="urn:microsoft.com/office/officeart/2005/8/layout/venn1"/>
    <dgm:cxn modelId="{AE55E992-338E-4142-9966-AA7C06E94A6C}" type="presParOf" srcId="{6107C4C2-BDE7-46BC-9734-E359BEA4FED0}" destId="{494A4FC3-9F6C-4A1B-B96A-EA04BAEF9517}" srcOrd="7" destOrd="0" presId="urn:microsoft.com/office/officeart/2005/8/layout/venn1"/>
    <dgm:cxn modelId="{62E4735B-10D7-4A37-9D63-F2F93C78BC6C}" type="presParOf" srcId="{6107C4C2-BDE7-46BC-9734-E359BEA4FED0}" destId="{D66DDCE0-A8EA-413B-94F2-951A0879A9A4}" srcOrd="8" destOrd="0" presId="urn:microsoft.com/office/officeart/2005/8/layout/venn1"/>
    <dgm:cxn modelId="{669F5D25-CE7F-475A-8827-D2C43687545A}" type="presParOf" srcId="{6107C4C2-BDE7-46BC-9734-E359BEA4FED0}" destId="{A3493877-4DA4-425E-9F5D-AA4B40E7CF31}" srcOrd="9" destOrd="0" presId="urn:microsoft.com/office/officeart/2005/8/layout/venn1"/>
    <dgm:cxn modelId="{D33E3FCD-DCEF-400F-8185-DB7146F431DB}" type="presParOf" srcId="{6107C4C2-BDE7-46BC-9734-E359BEA4FED0}" destId="{18D1B302-6901-4663-904D-0D72F98385D5}" srcOrd="10" destOrd="0" presId="urn:microsoft.com/office/officeart/2005/8/layout/venn1"/>
    <dgm:cxn modelId="{FE149D04-9C69-43CC-B6F8-BDE17EF4C228}" type="presParOf" srcId="{6107C4C2-BDE7-46BC-9734-E359BEA4FED0}" destId="{2CD9204D-A44C-47E0-952C-8D758B9E34FB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78A1E-AEAB-433E-95C5-24096ACEA5F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EA7D6-F6AF-431A-B779-730C5727CD7C}">
      <dgm:prSet phldrT="[Текст]" custT="1"/>
      <dgm:spPr/>
      <dgm:t>
        <a:bodyPr/>
        <a:lstStyle/>
        <a:p>
          <a:r>
            <a:rPr lang="ru-RU" sz="1800" dirty="0" smtClean="0"/>
            <a:t>Проявление интереса к родному краю, который находит отражение в детской продуктивной деятельности</a:t>
          </a:r>
          <a:endParaRPr lang="ru-RU" sz="1800" dirty="0"/>
        </a:p>
      </dgm:t>
    </dgm:pt>
    <dgm:pt modelId="{5319C23C-5C18-4B2A-B10F-0F8EF1B13D5A}" type="parTrans" cxnId="{3F72B57B-98B3-4399-AA0F-763D735C712C}">
      <dgm:prSet/>
      <dgm:spPr/>
      <dgm:t>
        <a:bodyPr/>
        <a:lstStyle/>
        <a:p>
          <a:endParaRPr lang="ru-RU"/>
        </a:p>
      </dgm:t>
    </dgm:pt>
    <dgm:pt modelId="{8DFB50CF-250E-46E6-A015-ED0FD2206FEB}" type="sibTrans" cxnId="{3F72B57B-98B3-4399-AA0F-763D735C712C}">
      <dgm:prSet/>
      <dgm:spPr/>
      <dgm:t>
        <a:bodyPr/>
        <a:lstStyle/>
        <a:p>
          <a:endParaRPr lang="ru-RU"/>
        </a:p>
      </dgm:t>
    </dgm:pt>
    <dgm:pt modelId="{D4CA56ED-7A0C-4AE3-98D2-E1F2492A57D2}">
      <dgm:prSet phldrT="[Текст]" custT="1"/>
      <dgm:spPr/>
      <dgm:t>
        <a:bodyPr/>
        <a:lstStyle/>
        <a:p>
          <a:r>
            <a:rPr lang="ru-RU" sz="1800" dirty="0" smtClean="0"/>
            <a:t>Знание своего города, народу помогут ребенку правильно распоряжаться, владеть, сохранить и приумножить наследие, полученное от предшествующих поколений  </a:t>
          </a:r>
          <a:endParaRPr lang="ru-RU" sz="1800" dirty="0"/>
        </a:p>
      </dgm:t>
    </dgm:pt>
    <dgm:pt modelId="{F738BF05-B383-48DD-88F6-BE5F7D6D314D}" type="parTrans" cxnId="{2AA77F88-F1B2-4BAE-9D1E-AA8EBC00A8E8}">
      <dgm:prSet/>
      <dgm:spPr/>
      <dgm:t>
        <a:bodyPr/>
        <a:lstStyle/>
        <a:p>
          <a:endParaRPr lang="ru-RU"/>
        </a:p>
      </dgm:t>
    </dgm:pt>
    <dgm:pt modelId="{6FB40B31-CF3F-4DE8-A09E-3480966245BD}" type="sibTrans" cxnId="{2AA77F88-F1B2-4BAE-9D1E-AA8EBC00A8E8}">
      <dgm:prSet/>
      <dgm:spPr/>
      <dgm:t>
        <a:bodyPr/>
        <a:lstStyle/>
        <a:p>
          <a:endParaRPr lang="ru-RU"/>
        </a:p>
      </dgm:t>
    </dgm:pt>
    <dgm:pt modelId="{6FF15F81-C8B5-47FF-945F-2700398C7657}">
      <dgm:prSet phldrT="[Текст]" custT="1"/>
      <dgm:spPr/>
      <dgm:t>
        <a:bodyPr anchor="t"/>
        <a:lstStyle/>
        <a:p>
          <a:r>
            <a:rPr lang="ru-RU" sz="1800" dirty="0" smtClean="0"/>
            <a:t>Высокий уровень </a:t>
          </a:r>
          <a:r>
            <a:rPr lang="ru-RU" sz="1800" dirty="0" err="1" smtClean="0"/>
            <a:t>сформированности</a:t>
          </a:r>
          <a:r>
            <a:rPr lang="ru-RU" sz="1800" dirty="0" smtClean="0"/>
            <a:t> у дошкольников представлений о ценностях культурно-исторического наследия родного города, уважительного отношения к национальным героям и культурным представлениям своего народа; развитие мотивации к научно-исследовательской деятельности, позволяющей объективно воспринимать и оценивать бесспорные исторические достижения Новочеркасска</a:t>
          </a:r>
          <a:endParaRPr lang="ru-RU" sz="1800" dirty="0"/>
        </a:p>
      </dgm:t>
    </dgm:pt>
    <dgm:pt modelId="{5CFEA332-7A81-476E-8CBA-0BDEE236D41E}" type="parTrans" cxnId="{14E29ACA-8DAA-42EC-A90B-69471D5C20E7}">
      <dgm:prSet/>
      <dgm:spPr/>
      <dgm:t>
        <a:bodyPr/>
        <a:lstStyle/>
        <a:p>
          <a:endParaRPr lang="ru-RU"/>
        </a:p>
      </dgm:t>
    </dgm:pt>
    <dgm:pt modelId="{64A13CA3-69FD-4CFE-B857-A171FF886B43}" type="sibTrans" cxnId="{14E29ACA-8DAA-42EC-A90B-69471D5C20E7}">
      <dgm:prSet/>
      <dgm:spPr/>
      <dgm:t>
        <a:bodyPr/>
        <a:lstStyle/>
        <a:p>
          <a:endParaRPr lang="ru-RU"/>
        </a:p>
      </dgm:t>
    </dgm:pt>
    <dgm:pt modelId="{88248D72-7CBA-47F4-B529-9C6B5F9CD1D4}" type="pres">
      <dgm:prSet presAssocID="{71478A1E-AEAB-433E-95C5-24096ACEA5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51214-1199-4484-A0BE-3C6BCF23AE70}" type="pres">
      <dgm:prSet presAssocID="{47EEA7D6-F6AF-431A-B779-730C5727CD7C}" presName="parentLin" presStyleCnt="0"/>
      <dgm:spPr/>
    </dgm:pt>
    <dgm:pt modelId="{828C774E-564C-4D0B-89F0-A1F1E143F6B8}" type="pres">
      <dgm:prSet presAssocID="{47EEA7D6-F6AF-431A-B779-730C5727CD7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7EE75A2-8E23-4CAD-996F-4AC1ECA248C8}" type="pres">
      <dgm:prSet presAssocID="{47EEA7D6-F6AF-431A-B779-730C5727CD7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3910A-A8C0-44B7-B02D-196F2D5F5A28}" type="pres">
      <dgm:prSet presAssocID="{47EEA7D6-F6AF-431A-B779-730C5727CD7C}" presName="negativeSpace" presStyleCnt="0"/>
      <dgm:spPr/>
    </dgm:pt>
    <dgm:pt modelId="{DD9C0A76-4E0B-4CE0-9016-BE6234A02038}" type="pres">
      <dgm:prSet presAssocID="{47EEA7D6-F6AF-431A-B779-730C5727CD7C}" presName="childText" presStyleLbl="conFgAcc1" presStyleIdx="0" presStyleCnt="3">
        <dgm:presLayoutVars>
          <dgm:bulletEnabled val="1"/>
        </dgm:presLayoutVars>
      </dgm:prSet>
      <dgm:spPr/>
    </dgm:pt>
    <dgm:pt modelId="{E2CD0774-683B-4D17-A23E-4040BDC84B24}" type="pres">
      <dgm:prSet presAssocID="{8DFB50CF-250E-46E6-A015-ED0FD2206FEB}" presName="spaceBetweenRectangles" presStyleCnt="0"/>
      <dgm:spPr/>
    </dgm:pt>
    <dgm:pt modelId="{97E9DEF2-7CEE-4322-B826-44D08F7208DD}" type="pres">
      <dgm:prSet presAssocID="{D4CA56ED-7A0C-4AE3-98D2-E1F2492A57D2}" presName="parentLin" presStyleCnt="0"/>
      <dgm:spPr/>
    </dgm:pt>
    <dgm:pt modelId="{A9A3A799-3590-4AA3-8179-F77D00D4A41B}" type="pres">
      <dgm:prSet presAssocID="{D4CA56ED-7A0C-4AE3-98D2-E1F2492A57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0D87C06-663D-4F38-BBBB-23185A875AA5}" type="pres">
      <dgm:prSet presAssocID="{D4CA56ED-7A0C-4AE3-98D2-E1F2492A57D2}" presName="parentText" presStyleLbl="node1" presStyleIdx="1" presStyleCnt="3" custScaleX="142857" custScaleY="107800" custLinFactNeighborX="7473" custLinFactNeighborY="-10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F2463-9D70-4986-988D-6EE702581D0D}" type="pres">
      <dgm:prSet presAssocID="{D4CA56ED-7A0C-4AE3-98D2-E1F2492A57D2}" presName="negativeSpace" presStyleCnt="0"/>
      <dgm:spPr/>
    </dgm:pt>
    <dgm:pt modelId="{AD3E5CC4-6697-49FF-8984-E0901C81A780}" type="pres">
      <dgm:prSet presAssocID="{D4CA56ED-7A0C-4AE3-98D2-E1F2492A57D2}" presName="childText" presStyleLbl="conFgAcc1" presStyleIdx="1" presStyleCnt="3" custLinFactNeighborX="143" custLinFactNeighborY="-3210">
        <dgm:presLayoutVars>
          <dgm:bulletEnabled val="1"/>
        </dgm:presLayoutVars>
      </dgm:prSet>
      <dgm:spPr/>
    </dgm:pt>
    <dgm:pt modelId="{E86C5EF4-B147-41D6-B273-099C31B27B41}" type="pres">
      <dgm:prSet presAssocID="{6FB40B31-CF3F-4DE8-A09E-3480966245BD}" presName="spaceBetweenRectangles" presStyleCnt="0"/>
      <dgm:spPr/>
    </dgm:pt>
    <dgm:pt modelId="{C1E4D50D-7246-44F6-88EE-10F8932EE902}" type="pres">
      <dgm:prSet presAssocID="{6FF15F81-C8B5-47FF-945F-2700398C7657}" presName="parentLin" presStyleCnt="0"/>
      <dgm:spPr/>
    </dgm:pt>
    <dgm:pt modelId="{1B256051-F7D5-42BF-9631-FA6FBF1E838C}" type="pres">
      <dgm:prSet presAssocID="{6FF15F81-C8B5-47FF-945F-2700398C765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4CAA8E-5D5E-43CE-A2A6-E104B3650E7A}" type="pres">
      <dgm:prSet presAssocID="{6FF15F81-C8B5-47FF-945F-2700398C7657}" presName="parentText" presStyleLbl="node1" presStyleIdx="2" presStyleCnt="3" custScaleX="157296" custScaleY="210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708D-52FC-4349-9665-A385307AE7C6}" type="pres">
      <dgm:prSet presAssocID="{6FF15F81-C8B5-47FF-945F-2700398C7657}" presName="negativeSpace" presStyleCnt="0"/>
      <dgm:spPr/>
    </dgm:pt>
    <dgm:pt modelId="{57180F9C-8772-4117-8246-331034E9B3C4}" type="pres">
      <dgm:prSet presAssocID="{6FF15F81-C8B5-47FF-945F-2700398C76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F72B57B-98B3-4399-AA0F-763D735C712C}" srcId="{71478A1E-AEAB-433E-95C5-24096ACEA5F2}" destId="{47EEA7D6-F6AF-431A-B779-730C5727CD7C}" srcOrd="0" destOrd="0" parTransId="{5319C23C-5C18-4B2A-B10F-0F8EF1B13D5A}" sibTransId="{8DFB50CF-250E-46E6-A015-ED0FD2206FEB}"/>
    <dgm:cxn modelId="{9689CD58-1821-463F-B6BE-6ECDB7973052}" type="presOf" srcId="{47EEA7D6-F6AF-431A-B779-730C5727CD7C}" destId="{A7EE75A2-8E23-4CAD-996F-4AC1ECA248C8}" srcOrd="1" destOrd="0" presId="urn:microsoft.com/office/officeart/2005/8/layout/list1"/>
    <dgm:cxn modelId="{A5420689-6C8E-4654-90D1-046D92F3C6CE}" type="presOf" srcId="{71478A1E-AEAB-433E-95C5-24096ACEA5F2}" destId="{88248D72-7CBA-47F4-B529-9C6B5F9CD1D4}" srcOrd="0" destOrd="0" presId="urn:microsoft.com/office/officeart/2005/8/layout/list1"/>
    <dgm:cxn modelId="{01D605AC-0DA9-4BDB-9055-417B2FF7ECF8}" type="presOf" srcId="{D4CA56ED-7A0C-4AE3-98D2-E1F2492A57D2}" destId="{A9A3A799-3590-4AA3-8179-F77D00D4A41B}" srcOrd="0" destOrd="0" presId="urn:microsoft.com/office/officeart/2005/8/layout/list1"/>
    <dgm:cxn modelId="{A90F7805-9DE3-4D61-B032-43650535959A}" type="presOf" srcId="{6FF15F81-C8B5-47FF-945F-2700398C7657}" destId="{CC4CAA8E-5D5E-43CE-A2A6-E104B3650E7A}" srcOrd="1" destOrd="0" presId="urn:microsoft.com/office/officeart/2005/8/layout/list1"/>
    <dgm:cxn modelId="{766BB0D5-1D04-4436-88CC-18BAEFFAF3BE}" type="presOf" srcId="{D4CA56ED-7A0C-4AE3-98D2-E1F2492A57D2}" destId="{F0D87C06-663D-4F38-BBBB-23185A875AA5}" srcOrd="1" destOrd="0" presId="urn:microsoft.com/office/officeart/2005/8/layout/list1"/>
    <dgm:cxn modelId="{14E29ACA-8DAA-42EC-A90B-69471D5C20E7}" srcId="{71478A1E-AEAB-433E-95C5-24096ACEA5F2}" destId="{6FF15F81-C8B5-47FF-945F-2700398C7657}" srcOrd="2" destOrd="0" parTransId="{5CFEA332-7A81-476E-8CBA-0BDEE236D41E}" sibTransId="{64A13CA3-69FD-4CFE-B857-A171FF886B43}"/>
    <dgm:cxn modelId="{1B8A65CB-E7A2-457F-AD1A-77594017353B}" type="presOf" srcId="{6FF15F81-C8B5-47FF-945F-2700398C7657}" destId="{1B256051-F7D5-42BF-9631-FA6FBF1E838C}" srcOrd="0" destOrd="0" presId="urn:microsoft.com/office/officeart/2005/8/layout/list1"/>
    <dgm:cxn modelId="{ECBB8C55-7E6C-4BC3-8CF3-022868211548}" type="presOf" srcId="{47EEA7D6-F6AF-431A-B779-730C5727CD7C}" destId="{828C774E-564C-4D0B-89F0-A1F1E143F6B8}" srcOrd="0" destOrd="0" presId="urn:microsoft.com/office/officeart/2005/8/layout/list1"/>
    <dgm:cxn modelId="{2AA77F88-F1B2-4BAE-9D1E-AA8EBC00A8E8}" srcId="{71478A1E-AEAB-433E-95C5-24096ACEA5F2}" destId="{D4CA56ED-7A0C-4AE3-98D2-E1F2492A57D2}" srcOrd="1" destOrd="0" parTransId="{F738BF05-B383-48DD-88F6-BE5F7D6D314D}" sibTransId="{6FB40B31-CF3F-4DE8-A09E-3480966245BD}"/>
    <dgm:cxn modelId="{CB88951B-E2F4-4E4B-89F6-7B76A276E73E}" type="presParOf" srcId="{88248D72-7CBA-47F4-B529-9C6B5F9CD1D4}" destId="{E4D51214-1199-4484-A0BE-3C6BCF23AE70}" srcOrd="0" destOrd="0" presId="urn:microsoft.com/office/officeart/2005/8/layout/list1"/>
    <dgm:cxn modelId="{D7E3DD3B-3A64-4C7B-B959-4D81FD4D4413}" type="presParOf" srcId="{E4D51214-1199-4484-A0BE-3C6BCF23AE70}" destId="{828C774E-564C-4D0B-89F0-A1F1E143F6B8}" srcOrd="0" destOrd="0" presId="urn:microsoft.com/office/officeart/2005/8/layout/list1"/>
    <dgm:cxn modelId="{FE2FA60D-6DDA-4961-8999-4AF604707631}" type="presParOf" srcId="{E4D51214-1199-4484-A0BE-3C6BCF23AE70}" destId="{A7EE75A2-8E23-4CAD-996F-4AC1ECA248C8}" srcOrd="1" destOrd="0" presId="urn:microsoft.com/office/officeart/2005/8/layout/list1"/>
    <dgm:cxn modelId="{8979E545-4F7A-4C61-9825-37567DB39E2E}" type="presParOf" srcId="{88248D72-7CBA-47F4-B529-9C6B5F9CD1D4}" destId="{3D53910A-A8C0-44B7-B02D-196F2D5F5A28}" srcOrd="1" destOrd="0" presId="urn:microsoft.com/office/officeart/2005/8/layout/list1"/>
    <dgm:cxn modelId="{2D09A213-B8D3-482F-A199-CD98027A2BE9}" type="presParOf" srcId="{88248D72-7CBA-47F4-B529-9C6B5F9CD1D4}" destId="{DD9C0A76-4E0B-4CE0-9016-BE6234A02038}" srcOrd="2" destOrd="0" presId="urn:microsoft.com/office/officeart/2005/8/layout/list1"/>
    <dgm:cxn modelId="{9755DD71-A0E0-4EB9-8E71-86D7BCE263BF}" type="presParOf" srcId="{88248D72-7CBA-47F4-B529-9C6B5F9CD1D4}" destId="{E2CD0774-683B-4D17-A23E-4040BDC84B24}" srcOrd="3" destOrd="0" presId="urn:microsoft.com/office/officeart/2005/8/layout/list1"/>
    <dgm:cxn modelId="{248D4FCE-2F92-4503-8704-0E8FCA469AC0}" type="presParOf" srcId="{88248D72-7CBA-47F4-B529-9C6B5F9CD1D4}" destId="{97E9DEF2-7CEE-4322-B826-44D08F7208DD}" srcOrd="4" destOrd="0" presId="urn:microsoft.com/office/officeart/2005/8/layout/list1"/>
    <dgm:cxn modelId="{F17ADABE-2BEC-43BE-90A2-5027C19C484C}" type="presParOf" srcId="{97E9DEF2-7CEE-4322-B826-44D08F7208DD}" destId="{A9A3A799-3590-4AA3-8179-F77D00D4A41B}" srcOrd="0" destOrd="0" presId="urn:microsoft.com/office/officeart/2005/8/layout/list1"/>
    <dgm:cxn modelId="{F8AD2EBB-E008-4C9E-99E3-77D99292DABB}" type="presParOf" srcId="{97E9DEF2-7CEE-4322-B826-44D08F7208DD}" destId="{F0D87C06-663D-4F38-BBBB-23185A875AA5}" srcOrd="1" destOrd="0" presId="urn:microsoft.com/office/officeart/2005/8/layout/list1"/>
    <dgm:cxn modelId="{D9F82824-D922-4330-B081-AD4BD4AD8911}" type="presParOf" srcId="{88248D72-7CBA-47F4-B529-9C6B5F9CD1D4}" destId="{751F2463-9D70-4986-988D-6EE702581D0D}" srcOrd="5" destOrd="0" presId="urn:microsoft.com/office/officeart/2005/8/layout/list1"/>
    <dgm:cxn modelId="{0F0D5E2D-D0FF-43C8-932C-42FC14482CFB}" type="presParOf" srcId="{88248D72-7CBA-47F4-B529-9C6B5F9CD1D4}" destId="{AD3E5CC4-6697-49FF-8984-E0901C81A780}" srcOrd="6" destOrd="0" presId="urn:microsoft.com/office/officeart/2005/8/layout/list1"/>
    <dgm:cxn modelId="{DB76B5A9-0D60-40A6-88A2-E32F14ACEC67}" type="presParOf" srcId="{88248D72-7CBA-47F4-B529-9C6B5F9CD1D4}" destId="{E86C5EF4-B147-41D6-B273-099C31B27B41}" srcOrd="7" destOrd="0" presId="urn:microsoft.com/office/officeart/2005/8/layout/list1"/>
    <dgm:cxn modelId="{EFDE3B6B-A302-499C-99D7-B64854B1E23D}" type="presParOf" srcId="{88248D72-7CBA-47F4-B529-9C6B5F9CD1D4}" destId="{C1E4D50D-7246-44F6-88EE-10F8932EE902}" srcOrd="8" destOrd="0" presId="urn:microsoft.com/office/officeart/2005/8/layout/list1"/>
    <dgm:cxn modelId="{AFB35D85-F026-43D9-9B47-9A1F1A8B39EC}" type="presParOf" srcId="{C1E4D50D-7246-44F6-88EE-10F8932EE902}" destId="{1B256051-F7D5-42BF-9631-FA6FBF1E838C}" srcOrd="0" destOrd="0" presId="urn:microsoft.com/office/officeart/2005/8/layout/list1"/>
    <dgm:cxn modelId="{F20024C9-69EA-4C22-BBC7-DF08A15451B3}" type="presParOf" srcId="{C1E4D50D-7246-44F6-88EE-10F8932EE902}" destId="{CC4CAA8E-5D5E-43CE-A2A6-E104B3650E7A}" srcOrd="1" destOrd="0" presId="urn:microsoft.com/office/officeart/2005/8/layout/list1"/>
    <dgm:cxn modelId="{92961E6D-9522-4F0F-B1B0-2B7926114811}" type="presParOf" srcId="{88248D72-7CBA-47F4-B529-9C6B5F9CD1D4}" destId="{BBAC708D-52FC-4349-9665-A385307AE7C6}" srcOrd="9" destOrd="0" presId="urn:microsoft.com/office/officeart/2005/8/layout/list1"/>
    <dgm:cxn modelId="{D955F017-B456-4E5A-84AC-DB3B875732C5}" type="presParOf" srcId="{88248D72-7CBA-47F4-B529-9C6B5F9CD1D4}" destId="{57180F9C-8772-4117-8246-331034E9B3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9E4A6F-CE97-43CC-9C26-03D973D4FB7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F0FF727-DEBE-433F-88EE-AF88CF35C6D9}">
      <dgm:prSet phldrT="[Текст]"/>
      <dgm:spPr/>
      <dgm:t>
        <a:bodyPr/>
        <a:lstStyle/>
        <a:p>
          <a:r>
            <a:rPr lang="ru-RU" dirty="0" smtClean="0"/>
            <a:t>Мониторинг детей (</a:t>
          </a:r>
          <a:r>
            <a:rPr lang="ru-RU" dirty="0" err="1" smtClean="0"/>
            <a:t>опросник</a:t>
          </a:r>
          <a:r>
            <a:rPr lang="ru-RU" dirty="0" smtClean="0"/>
            <a:t>, беседа по программе «Детство»)</a:t>
          </a:r>
          <a:endParaRPr lang="ru-RU" dirty="0"/>
        </a:p>
      </dgm:t>
    </dgm:pt>
    <dgm:pt modelId="{DBBB393F-A04B-4208-ADD7-E1B9CBB4B8B7}" type="parTrans" cxnId="{ADB189D3-9279-4D82-B4B3-634618306AB6}">
      <dgm:prSet/>
      <dgm:spPr/>
      <dgm:t>
        <a:bodyPr/>
        <a:lstStyle/>
        <a:p>
          <a:endParaRPr lang="ru-RU"/>
        </a:p>
      </dgm:t>
    </dgm:pt>
    <dgm:pt modelId="{9EFE3C6B-0E28-4744-A46A-52C6FC09A9DE}" type="sibTrans" cxnId="{ADB189D3-9279-4D82-B4B3-634618306AB6}">
      <dgm:prSet/>
      <dgm:spPr/>
      <dgm:t>
        <a:bodyPr/>
        <a:lstStyle/>
        <a:p>
          <a:endParaRPr lang="ru-RU"/>
        </a:p>
      </dgm:t>
    </dgm:pt>
    <dgm:pt modelId="{AA5246C0-44F9-4A4E-B5E1-26B51B4BB0DE}">
      <dgm:prSet phldrT="[Текст]"/>
      <dgm:spPr/>
      <dgm:t>
        <a:bodyPr/>
        <a:lstStyle/>
        <a:p>
          <a:r>
            <a:rPr lang="ru-RU" dirty="0" smtClean="0"/>
            <a:t>Анкетирование родителей</a:t>
          </a:r>
          <a:endParaRPr lang="ru-RU" dirty="0"/>
        </a:p>
      </dgm:t>
    </dgm:pt>
    <dgm:pt modelId="{264F2C32-185E-43F9-96BA-8FCA73796ECD}" type="parTrans" cxnId="{070D5EAE-7A18-4469-8451-A55BA03AC53B}">
      <dgm:prSet/>
      <dgm:spPr/>
      <dgm:t>
        <a:bodyPr/>
        <a:lstStyle/>
        <a:p>
          <a:endParaRPr lang="ru-RU"/>
        </a:p>
      </dgm:t>
    </dgm:pt>
    <dgm:pt modelId="{FA6EAA7B-19B8-4803-B584-DDC0414D48C8}" type="sibTrans" cxnId="{070D5EAE-7A18-4469-8451-A55BA03AC53B}">
      <dgm:prSet/>
      <dgm:spPr/>
      <dgm:t>
        <a:bodyPr/>
        <a:lstStyle/>
        <a:p>
          <a:endParaRPr lang="ru-RU"/>
        </a:p>
      </dgm:t>
    </dgm:pt>
    <dgm:pt modelId="{622FD835-0007-4257-9CCA-CDE4ACC109BA}">
      <dgm:prSet phldrT="[Текст]"/>
      <dgm:spPr/>
      <dgm:t>
        <a:bodyPr/>
        <a:lstStyle/>
        <a:p>
          <a:r>
            <a:rPr lang="ru-RU" dirty="0" smtClean="0"/>
            <a:t>Составление плана реализации проекта</a:t>
          </a:r>
          <a:endParaRPr lang="ru-RU" dirty="0"/>
        </a:p>
      </dgm:t>
    </dgm:pt>
    <dgm:pt modelId="{A5D32C8E-5065-41D8-98B6-AC0E3A535C63}" type="parTrans" cxnId="{CF4FB5DB-5D55-4CE6-AAF8-BE2B010CD34B}">
      <dgm:prSet/>
      <dgm:spPr/>
      <dgm:t>
        <a:bodyPr/>
        <a:lstStyle/>
        <a:p>
          <a:endParaRPr lang="ru-RU"/>
        </a:p>
      </dgm:t>
    </dgm:pt>
    <dgm:pt modelId="{1FB9E454-1CF6-48A0-BC1B-64C9277E9DC3}" type="sibTrans" cxnId="{CF4FB5DB-5D55-4CE6-AAF8-BE2B010CD34B}">
      <dgm:prSet/>
      <dgm:spPr/>
      <dgm:t>
        <a:bodyPr/>
        <a:lstStyle/>
        <a:p>
          <a:endParaRPr lang="ru-RU"/>
        </a:p>
      </dgm:t>
    </dgm:pt>
    <dgm:pt modelId="{98AB28EB-BB81-430A-9DE0-3C013A116632}" type="pres">
      <dgm:prSet presAssocID="{B39E4A6F-CE97-43CC-9C26-03D973D4FB71}" presName="linearFlow" presStyleCnt="0">
        <dgm:presLayoutVars>
          <dgm:dir/>
          <dgm:resizeHandles val="exact"/>
        </dgm:presLayoutVars>
      </dgm:prSet>
      <dgm:spPr/>
    </dgm:pt>
    <dgm:pt modelId="{E76A8F6A-68B9-4269-A963-DFB153D5293F}" type="pres">
      <dgm:prSet presAssocID="{9F0FF727-DEBE-433F-88EE-AF88CF35C6D9}" presName="composite" presStyleCnt="0"/>
      <dgm:spPr/>
    </dgm:pt>
    <dgm:pt modelId="{AEAE98BA-3AB0-4ECD-B5A8-2FF9B9E70D52}" type="pres">
      <dgm:prSet presAssocID="{9F0FF727-DEBE-433F-88EE-AF88CF35C6D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C28385-E358-420C-B036-E0BB6AC63047}" type="pres">
      <dgm:prSet presAssocID="{9F0FF727-DEBE-433F-88EE-AF88CF35C6D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1BC76-1D65-4159-91DD-0D86D7FD65B0}" type="pres">
      <dgm:prSet presAssocID="{9EFE3C6B-0E28-4744-A46A-52C6FC09A9DE}" presName="spacing" presStyleCnt="0"/>
      <dgm:spPr/>
    </dgm:pt>
    <dgm:pt modelId="{AE355E62-6776-4046-9F23-74036A32D65D}" type="pres">
      <dgm:prSet presAssocID="{AA5246C0-44F9-4A4E-B5E1-26B51B4BB0DE}" presName="composite" presStyleCnt="0"/>
      <dgm:spPr/>
    </dgm:pt>
    <dgm:pt modelId="{78EAD186-8948-4117-BF57-F7F5207BEECB}" type="pres">
      <dgm:prSet presAssocID="{AA5246C0-44F9-4A4E-B5E1-26B51B4BB0DE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23F6C-067E-4345-88E1-5F73D6212B63}" type="pres">
      <dgm:prSet presAssocID="{AA5246C0-44F9-4A4E-B5E1-26B51B4BB0D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D041B-3D08-41E5-9548-FFAE07A776C0}" type="pres">
      <dgm:prSet presAssocID="{FA6EAA7B-19B8-4803-B584-DDC0414D48C8}" presName="spacing" presStyleCnt="0"/>
      <dgm:spPr/>
    </dgm:pt>
    <dgm:pt modelId="{A912F0F0-0D8E-4859-8B09-B9BB062FAE14}" type="pres">
      <dgm:prSet presAssocID="{622FD835-0007-4257-9CCA-CDE4ACC109BA}" presName="composite" presStyleCnt="0"/>
      <dgm:spPr/>
    </dgm:pt>
    <dgm:pt modelId="{8C2275B0-4BA2-4D88-A23A-854D8D0C056A}" type="pres">
      <dgm:prSet presAssocID="{622FD835-0007-4257-9CCA-CDE4ACC109BA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D3D77C-2612-4207-A798-AE7B4721B920}" type="pres">
      <dgm:prSet presAssocID="{622FD835-0007-4257-9CCA-CDE4ACC109B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E1D03-AF2E-4D0C-9FFD-9429184E3AB0}" type="presOf" srcId="{9F0FF727-DEBE-433F-88EE-AF88CF35C6D9}" destId="{40C28385-E358-420C-B036-E0BB6AC63047}" srcOrd="0" destOrd="0" presId="urn:microsoft.com/office/officeart/2005/8/layout/vList3#1"/>
    <dgm:cxn modelId="{CF4FB5DB-5D55-4CE6-AAF8-BE2B010CD34B}" srcId="{B39E4A6F-CE97-43CC-9C26-03D973D4FB71}" destId="{622FD835-0007-4257-9CCA-CDE4ACC109BA}" srcOrd="2" destOrd="0" parTransId="{A5D32C8E-5065-41D8-98B6-AC0E3A535C63}" sibTransId="{1FB9E454-1CF6-48A0-BC1B-64C9277E9DC3}"/>
    <dgm:cxn modelId="{0BC04E1A-2F9F-4D15-B561-7D83266BAC77}" type="presOf" srcId="{B39E4A6F-CE97-43CC-9C26-03D973D4FB71}" destId="{98AB28EB-BB81-430A-9DE0-3C013A116632}" srcOrd="0" destOrd="0" presId="urn:microsoft.com/office/officeart/2005/8/layout/vList3#1"/>
    <dgm:cxn modelId="{ADB189D3-9279-4D82-B4B3-634618306AB6}" srcId="{B39E4A6F-CE97-43CC-9C26-03D973D4FB71}" destId="{9F0FF727-DEBE-433F-88EE-AF88CF35C6D9}" srcOrd="0" destOrd="0" parTransId="{DBBB393F-A04B-4208-ADD7-E1B9CBB4B8B7}" sibTransId="{9EFE3C6B-0E28-4744-A46A-52C6FC09A9DE}"/>
    <dgm:cxn modelId="{070D5EAE-7A18-4469-8451-A55BA03AC53B}" srcId="{B39E4A6F-CE97-43CC-9C26-03D973D4FB71}" destId="{AA5246C0-44F9-4A4E-B5E1-26B51B4BB0DE}" srcOrd="1" destOrd="0" parTransId="{264F2C32-185E-43F9-96BA-8FCA73796ECD}" sibTransId="{FA6EAA7B-19B8-4803-B584-DDC0414D48C8}"/>
    <dgm:cxn modelId="{DDFEC8CA-E4CD-405E-A8C0-CDA0E9FB18C8}" type="presOf" srcId="{AA5246C0-44F9-4A4E-B5E1-26B51B4BB0DE}" destId="{D8823F6C-067E-4345-88E1-5F73D6212B63}" srcOrd="0" destOrd="0" presId="urn:microsoft.com/office/officeart/2005/8/layout/vList3#1"/>
    <dgm:cxn modelId="{62829367-BED2-49CC-9C4A-6593EF8BB091}" type="presOf" srcId="{622FD835-0007-4257-9CCA-CDE4ACC109BA}" destId="{7AD3D77C-2612-4207-A798-AE7B4721B920}" srcOrd="0" destOrd="0" presId="urn:microsoft.com/office/officeart/2005/8/layout/vList3#1"/>
    <dgm:cxn modelId="{5B165B75-728B-40B5-A43B-FB91FFFE2C05}" type="presParOf" srcId="{98AB28EB-BB81-430A-9DE0-3C013A116632}" destId="{E76A8F6A-68B9-4269-A963-DFB153D5293F}" srcOrd="0" destOrd="0" presId="urn:microsoft.com/office/officeart/2005/8/layout/vList3#1"/>
    <dgm:cxn modelId="{92273DFC-6B75-454E-9E07-2A7FD5E95E0D}" type="presParOf" srcId="{E76A8F6A-68B9-4269-A963-DFB153D5293F}" destId="{AEAE98BA-3AB0-4ECD-B5A8-2FF9B9E70D52}" srcOrd="0" destOrd="0" presId="urn:microsoft.com/office/officeart/2005/8/layout/vList3#1"/>
    <dgm:cxn modelId="{5977D656-FC75-4611-BC94-2625A68FB000}" type="presParOf" srcId="{E76A8F6A-68B9-4269-A963-DFB153D5293F}" destId="{40C28385-E358-420C-B036-E0BB6AC63047}" srcOrd="1" destOrd="0" presId="urn:microsoft.com/office/officeart/2005/8/layout/vList3#1"/>
    <dgm:cxn modelId="{6C4AAD03-95C2-4E7D-8F1F-5FAA5FB6B7B9}" type="presParOf" srcId="{98AB28EB-BB81-430A-9DE0-3C013A116632}" destId="{1FD1BC76-1D65-4159-91DD-0D86D7FD65B0}" srcOrd="1" destOrd="0" presId="urn:microsoft.com/office/officeart/2005/8/layout/vList3#1"/>
    <dgm:cxn modelId="{2FD04DC8-B0B7-4B87-8731-C00FC37B0417}" type="presParOf" srcId="{98AB28EB-BB81-430A-9DE0-3C013A116632}" destId="{AE355E62-6776-4046-9F23-74036A32D65D}" srcOrd="2" destOrd="0" presId="urn:microsoft.com/office/officeart/2005/8/layout/vList3#1"/>
    <dgm:cxn modelId="{48DDF730-4BEF-4B53-B311-9894A4E27FA4}" type="presParOf" srcId="{AE355E62-6776-4046-9F23-74036A32D65D}" destId="{78EAD186-8948-4117-BF57-F7F5207BEECB}" srcOrd="0" destOrd="0" presId="urn:microsoft.com/office/officeart/2005/8/layout/vList3#1"/>
    <dgm:cxn modelId="{B58D429A-D5C4-49A9-8D38-A39DC02ADAA4}" type="presParOf" srcId="{AE355E62-6776-4046-9F23-74036A32D65D}" destId="{D8823F6C-067E-4345-88E1-5F73D6212B63}" srcOrd="1" destOrd="0" presId="urn:microsoft.com/office/officeart/2005/8/layout/vList3#1"/>
    <dgm:cxn modelId="{4526EDF9-C592-43D1-B771-A137EE29419D}" type="presParOf" srcId="{98AB28EB-BB81-430A-9DE0-3C013A116632}" destId="{8BCD041B-3D08-41E5-9548-FFAE07A776C0}" srcOrd="3" destOrd="0" presId="urn:microsoft.com/office/officeart/2005/8/layout/vList3#1"/>
    <dgm:cxn modelId="{D89A3C4D-F4B4-4D76-BF06-2A7085AA6447}" type="presParOf" srcId="{98AB28EB-BB81-430A-9DE0-3C013A116632}" destId="{A912F0F0-0D8E-4859-8B09-B9BB062FAE14}" srcOrd="4" destOrd="0" presId="urn:microsoft.com/office/officeart/2005/8/layout/vList3#1"/>
    <dgm:cxn modelId="{B78123ED-744A-443B-8365-6E444F0E7D33}" type="presParOf" srcId="{A912F0F0-0D8E-4859-8B09-B9BB062FAE14}" destId="{8C2275B0-4BA2-4D88-A23A-854D8D0C056A}" srcOrd="0" destOrd="0" presId="urn:microsoft.com/office/officeart/2005/8/layout/vList3#1"/>
    <dgm:cxn modelId="{7D2DCA17-7060-4AA9-AD05-51E922C7F8CD}" type="presParOf" srcId="{A912F0F0-0D8E-4859-8B09-B9BB062FAE14}" destId="{7AD3D77C-2612-4207-A798-AE7B4721B92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9BE96D-7FF3-4EA9-B343-20B397FC6F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772BEB-2185-4AE4-ACD4-B0428B2B5DB2}">
      <dgm:prSet custT="1"/>
      <dgm:spPr/>
      <dgm:t>
        <a:bodyPr/>
        <a:lstStyle/>
        <a:p>
          <a:pPr rtl="0"/>
          <a:r>
            <a:rPr lang="ru-RU" sz="1800" baseline="0" dirty="0" smtClean="0">
              <a:solidFill>
                <a:srgbClr val="00B050"/>
              </a:solidFill>
            </a:rPr>
            <a:t>Привлечь детей и их родителей в поиске информации о годном городе.</a:t>
          </a:r>
          <a:endParaRPr lang="ru-RU" sz="1800" dirty="0">
            <a:solidFill>
              <a:srgbClr val="00B050"/>
            </a:solidFill>
          </a:endParaRPr>
        </a:p>
      </dgm:t>
    </dgm:pt>
    <dgm:pt modelId="{18C08CA6-7E7C-4ECF-A257-E86CFC671E4F}" type="parTrans" cxnId="{6FF4C6F4-F34F-4E9D-ACAE-B1490549564A}">
      <dgm:prSet/>
      <dgm:spPr/>
      <dgm:t>
        <a:bodyPr/>
        <a:lstStyle/>
        <a:p>
          <a:endParaRPr lang="ru-RU" sz="1800"/>
        </a:p>
      </dgm:t>
    </dgm:pt>
    <dgm:pt modelId="{0473DA83-5D32-4334-8C9D-95D83320B521}" type="sibTrans" cxnId="{6FF4C6F4-F34F-4E9D-ACAE-B1490549564A}">
      <dgm:prSet/>
      <dgm:spPr/>
      <dgm:t>
        <a:bodyPr/>
        <a:lstStyle/>
        <a:p>
          <a:endParaRPr lang="ru-RU" sz="1800"/>
        </a:p>
      </dgm:t>
    </dgm:pt>
    <dgm:pt modelId="{A8D53115-6D10-4F09-BDCD-1309E417DFB3}">
      <dgm:prSet custT="1"/>
      <dgm:spPr/>
      <dgm:t>
        <a:bodyPr/>
        <a:lstStyle/>
        <a:p>
          <a:pPr rtl="0"/>
          <a:r>
            <a:rPr lang="ru-RU" sz="1800" baseline="0" dirty="0" smtClean="0">
              <a:solidFill>
                <a:srgbClr val="0070C0"/>
              </a:solidFill>
            </a:rPr>
            <a:t>Обратилась за помощью к работникам музеев и турагентства, с целью подготовки и проведения для детей экскурсий по музею и городу</a:t>
          </a:r>
          <a:r>
            <a:rPr lang="ru-RU" sz="1800" baseline="0" dirty="0" smtClean="0"/>
            <a:t>.</a:t>
          </a:r>
          <a:endParaRPr lang="ru-RU" sz="1800" dirty="0"/>
        </a:p>
      </dgm:t>
    </dgm:pt>
    <dgm:pt modelId="{31DDEDF1-A3E0-47BB-809D-1C7BE623F294}" type="parTrans" cxnId="{93011CC4-3148-495B-B49F-DC95B799A949}">
      <dgm:prSet/>
      <dgm:spPr/>
      <dgm:t>
        <a:bodyPr/>
        <a:lstStyle/>
        <a:p>
          <a:endParaRPr lang="ru-RU" sz="1800"/>
        </a:p>
      </dgm:t>
    </dgm:pt>
    <dgm:pt modelId="{FF6B1350-8CF1-425B-BB2C-7359EA613E5D}" type="sibTrans" cxnId="{93011CC4-3148-495B-B49F-DC95B799A949}">
      <dgm:prSet/>
      <dgm:spPr/>
      <dgm:t>
        <a:bodyPr/>
        <a:lstStyle/>
        <a:p>
          <a:endParaRPr lang="ru-RU" sz="1800"/>
        </a:p>
      </dgm:t>
    </dgm:pt>
    <dgm:pt modelId="{647A2826-C5C0-4415-B1B9-0BD4AF5CA967}">
      <dgm:prSet custT="1"/>
      <dgm:spPr/>
      <dgm:t>
        <a:bodyPr/>
        <a:lstStyle/>
        <a:p>
          <a:pPr rtl="0"/>
          <a:r>
            <a:rPr lang="ru-RU" sz="1800" baseline="0" dirty="0" smtClean="0">
              <a:solidFill>
                <a:schemeClr val="accent2">
                  <a:lumMod val="50000"/>
                </a:schemeClr>
              </a:solidFill>
            </a:rPr>
            <a:t>Пополнила развивающую среду в группе: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B300BEBD-9EF3-4606-A066-5AA973366B61}" type="parTrans" cxnId="{3E8D5BAE-78D5-416D-8E2C-3680963909D9}">
      <dgm:prSet/>
      <dgm:spPr/>
      <dgm:t>
        <a:bodyPr/>
        <a:lstStyle/>
        <a:p>
          <a:endParaRPr lang="ru-RU" sz="1800"/>
        </a:p>
      </dgm:t>
    </dgm:pt>
    <dgm:pt modelId="{31642A25-E1B2-4FAC-81A7-C04931ED8D7B}" type="sibTrans" cxnId="{3E8D5BAE-78D5-416D-8E2C-3680963909D9}">
      <dgm:prSet/>
      <dgm:spPr/>
      <dgm:t>
        <a:bodyPr/>
        <a:lstStyle/>
        <a:p>
          <a:endParaRPr lang="ru-RU" sz="1800"/>
        </a:p>
      </dgm:t>
    </dgm:pt>
    <dgm:pt modelId="{711E12B6-DA69-4368-83F8-AE2F0F68D4F3}">
      <dgm:prSet custT="1"/>
      <dgm:spPr/>
      <dgm:t>
        <a:bodyPr/>
        <a:lstStyle/>
        <a:p>
          <a:pPr rtl="0"/>
          <a:r>
            <a:rPr lang="ru-RU" sz="1800" baseline="0" dirty="0" smtClean="0">
              <a:solidFill>
                <a:schemeClr val="accent6">
                  <a:lumMod val="75000"/>
                </a:schemeClr>
              </a:solidFill>
            </a:rPr>
            <a:t>подобрала картинки и фотографии с </a:t>
          </a:r>
          <a:r>
            <a:rPr lang="ru-RU" sz="1800" baseline="0" dirty="0" err="1" smtClean="0">
              <a:solidFill>
                <a:schemeClr val="accent6">
                  <a:lumMod val="75000"/>
                </a:schemeClr>
              </a:solidFill>
            </a:rPr>
            <a:t>достопримеча-тельностями</a:t>
          </a:r>
          <a:r>
            <a:rPr lang="ru-RU" sz="1800" baseline="0" dirty="0" smtClean="0">
              <a:solidFill>
                <a:schemeClr val="accent6">
                  <a:lumMod val="75000"/>
                </a:schemeClr>
              </a:solidFill>
            </a:rPr>
            <a:t> г.Новочеркасска</a:t>
          </a:r>
          <a:endParaRPr lang="ru-RU" sz="1800" dirty="0">
            <a:solidFill>
              <a:schemeClr val="accent6">
                <a:lumMod val="75000"/>
              </a:schemeClr>
            </a:solidFill>
          </a:endParaRPr>
        </a:p>
      </dgm:t>
    </dgm:pt>
    <dgm:pt modelId="{B728FE63-0D60-4047-BE3D-3D4ED5E1FD99}" type="parTrans" cxnId="{FF6BB61F-F45C-4123-ABC3-4C9BE060F211}">
      <dgm:prSet/>
      <dgm:spPr/>
      <dgm:t>
        <a:bodyPr/>
        <a:lstStyle/>
        <a:p>
          <a:endParaRPr lang="ru-RU" sz="1800"/>
        </a:p>
      </dgm:t>
    </dgm:pt>
    <dgm:pt modelId="{E9E10205-D979-4789-801D-5222783AFE13}" type="sibTrans" cxnId="{FF6BB61F-F45C-4123-ABC3-4C9BE060F211}">
      <dgm:prSet/>
      <dgm:spPr/>
      <dgm:t>
        <a:bodyPr/>
        <a:lstStyle/>
        <a:p>
          <a:endParaRPr lang="ru-RU" sz="1800"/>
        </a:p>
      </dgm:t>
    </dgm:pt>
    <dgm:pt modelId="{506B86BB-BB45-43F0-AF80-919DB596B625}">
      <dgm:prSet custT="1"/>
      <dgm:spPr/>
      <dgm:t>
        <a:bodyPr/>
        <a:lstStyle/>
        <a:p>
          <a:pPr rtl="0"/>
          <a:r>
            <a:rPr lang="ru-RU" sz="1800" baseline="0" dirty="0" smtClean="0">
              <a:solidFill>
                <a:srgbClr val="C00000"/>
              </a:solidFill>
            </a:rPr>
            <a:t>Разработала перспективно-тематический план</a:t>
          </a:r>
          <a:endParaRPr lang="ru-RU" sz="1800" dirty="0">
            <a:solidFill>
              <a:srgbClr val="C00000"/>
            </a:solidFill>
          </a:endParaRPr>
        </a:p>
      </dgm:t>
    </dgm:pt>
    <dgm:pt modelId="{FE0708EB-3699-426D-9B79-1334509B7185}" type="parTrans" cxnId="{4C3E9C4A-55FA-4DEA-AAA5-B28B8A931750}">
      <dgm:prSet/>
      <dgm:spPr/>
      <dgm:t>
        <a:bodyPr/>
        <a:lstStyle/>
        <a:p>
          <a:endParaRPr lang="ru-RU" sz="1800"/>
        </a:p>
      </dgm:t>
    </dgm:pt>
    <dgm:pt modelId="{435CE142-0344-4070-89A8-B1D17217B505}" type="sibTrans" cxnId="{4C3E9C4A-55FA-4DEA-AAA5-B28B8A931750}">
      <dgm:prSet/>
      <dgm:spPr/>
      <dgm:t>
        <a:bodyPr/>
        <a:lstStyle/>
        <a:p>
          <a:endParaRPr lang="ru-RU" sz="1800"/>
        </a:p>
      </dgm:t>
    </dgm:pt>
    <dgm:pt modelId="{290A0A8A-FF27-4D3D-912E-030AFA4B55E0}">
      <dgm:prSet custT="1"/>
      <dgm:spPr/>
      <dgm:t>
        <a:bodyPr/>
        <a:lstStyle/>
        <a:p>
          <a:pPr rtl="0"/>
          <a:r>
            <a:rPr lang="ru-RU" sz="1800" baseline="0" dirty="0" smtClean="0">
              <a:solidFill>
                <a:srgbClr val="FF0000"/>
              </a:solidFill>
            </a:rPr>
            <a:t>Подготовила консультационный материал для родителей «Семейные традиции», «Без прошлого нет будущего»</a:t>
          </a:r>
          <a:endParaRPr lang="ru-RU" sz="1800" dirty="0">
            <a:solidFill>
              <a:srgbClr val="FF0000"/>
            </a:solidFill>
          </a:endParaRPr>
        </a:p>
      </dgm:t>
    </dgm:pt>
    <dgm:pt modelId="{31447A3A-5297-4FE6-B23D-97F8D55EBFCB}" type="parTrans" cxnId="{3629FADF-00EE-4831-9956-CCD7B65B6145}">
      <dgm:prSet/>
      <dgm:spPr/>
      <dgm:t>
        <a:bodyPr/>
        <a:lstStyle/>
        <a:p>
          <a:endParaRPr lang="ru-RU" sz="1800"/>
        </a:p>
      </dgm:t>
    </dgm:pt>
    <dgm:pt modelId="{B8C6253C-E3CD-4141-A69B-D1D4758C4345}" type="sibTrans" cxnId="{3629FADF-00EE-4831-9956-CCD7B65B6145}">
      <dgm:prSet/>
      <dgm:spPr/>
      <dgm:t>
        <a:bodyPr/>
        <a:lstStyle/>
        <a:p>
          <a:endParaRPr lang="ru-RU" sz="1800"/>
        </a:p>
      </dgm:t>
    </dgm:pt>
    <dgm:pt modelId="{973322B0-FC09-43E9-8F51-49CA2C2C724E}">
      <dgm:prSet/>
      <dgm:spPr/>
      <dgm:t>
        <a:bodyPr/>
        <a:lstStyle/>
        <a:p>
          <a:pPr rtl="0"/>
          <a:endParaRPr lang="ru-RU" sz="1800" baseline="0" dirty="0"/>
        </a:p>
      </dgm:t>
    </dgm:pt>
    <dgm:pt modelId="{CC35EA46-04F3-4F55-AFAB-B6BE77DFDE4F}" type="parTrans" cxnId="{2C5D7970-A95E-4739-BC61-57056610E47B}">
      <dgm:prSet/>
      <dgm:spPr/>
      <dgm:t>
        <a:bodyPr/>
        <a:lstStyle/>
        <a:p>
          <a:endParaRPr lang="ru-RU" sz="1800"/>
        </a:p>
      </dgm:t>
    </dgm:pt>
    <dgm:pt modelId="{E36B558B-2971-48AD-BACE-0BEC52E8FE45}" type="sibTrans" cxnId="{2C5D7970-A95E-4739-BC61-57056610E47B}">
      <dgm:prSet/>
      <dgm:spPr/>
      <dgm:t>
        <a:bodyPr/>
        <a:lstStyle/>
        <a:p>
          <a:endParaRPr lang="ru-RU" sz="1800"/>
        </a:p>
      </dgm:t>
    </dgm:pt>
    <dgm:pt modelId="{C6933CA8-FEE0-4FC9-A6F1-B2D8A8BF6F00}">
      <dgm:prSet/>
      <dgm:spPr/>
      <dgm:t>
        <a:bodyPr/>
        <a:lstStyle/>
        <a:p>
          <a:pPr rtl="0"/>
          <a:endParaRPr lang="ru-RU" sz="1800" baseline="0" dirty="0"/>
        </a:p>
      </dgm:t>
    </dgm:pt>
    <dgm:pt modelId="{A88F3F0D-B5F6-4A4D-A193-C695C01AD8E4}" type="parTrans" cxnId="{C3A6EFCC-F879-4BF6-A17F-5C826E7EE6E3}">
      <dgm:prSet/>
      <dgm:spPr/>
      <dgm:t>
        <a:bodyPr/>
        <a:lstStyle/>
        <a:p>
          <a:endParaRPr lang="ru-RU" sz="1800"/>
        </a:p>
      </dgm:t>
    </dgm:pt>
    <dgm:pt modelId="{CBA6411E-91D2-427C-B230-D84AD135C78D}" type="sibTrans" cxnId="{C3A6EFCC-F879-4BF6-A17F-5C826E7EE6E3}">
      <dgm:prSet/>
      <dgm:spPr/>
      <dgm:t>
        <a:bodyPr/>
        <a:lstStyle/>
        <a:p>
          <a:endParaRPr lang="ru-RU" sz="1800"/>
        </a:p>
      </dgm:t>
    </dgm:pt>
    <dgm:pt modelId="{6EA6FF15-18A5-4EDB-A431-EFA22F8132D4}">
      <dgm:prSet/>
      <dgm:spPr/>
      <dgm:t>
        <a:bodyPr/>
        <a:lstStyle/>
        <a:p>
          <a:pPr rtl="0"/>
          <a:endParaRPr lang="ru-RU" sz="1800" baseline="0" dirty="0"/>
        </a:p>
      </dgm:t>
    </dgm:pt>
    <dgm:pt modelId="{0B2CA5C2-537F-45C7-9821-33CB22BC8180}" type="parTrans" cxnId="{FC2FD4AF-5ECC-46EC-985F-22F2357E1F08}">
      <dgm:prSet/>
      <dgm:spPr/>
      <dgm:t>
        <a:bodyPr/>
        <a:lstStyle/>
        <a:p>
          <a:endParaRPr lang="ru-RU" sz="1800"/>
        </a:p>
      </dgm:t>
    </dgm:pt>
    <dgm:pt modelId="{D5CFDBA1-BB32-4FE8-9FEF-76A3E46B5F54}" type="sibTrans" cxnId="{FC2FD4AF-5ECC-46EC-985F-22F2357E1F08}">
      <dgm:prSet/>
      <dgm:spPr/>
      <dgm:t>
        <a:bodyPr/>
        <a:lstStyle/>
        <a:p>
          <a:endParaRPr lang="ru-RU" sz="1800"/>
        </a:p>
      </dgm:t>
    </dgm:pt>
    <dgm:pt modelId="{34C24ABC-274A-4E7D-B48F-68847857F545}">
      <dgm:prSet custT="1"/>
      <dgm:spPr/>
      <dgm:t>
        <a:bodyPr/>
        <a:lstStyle/>
        <a:p>
          <a:pPr rtl="0"/>
          <a:r>
            <a:rPr lang="ru-RU" sz="1800" baseline="0" dirty="0" smtClean="0">
              <a:solidFill>
                <a:schemeClr val="bg1">
                  <a:lumMod val="50000"/>
                </a:schemeClr>
              </a:solidFill>
            </a:rPr>
            <a:t>оформила уголок «Город, что сердцу дорог»</a:t>
          </a:r>
          <a:endParaRPr lang="ru-RU" sz="1800" dirty="0">
            <a:solidFill>
              <a:schemeClr val="bg1">
                <a:lumMod val="50000"/>
              </a:schemeClr>
            </a:solidFill>
          </a:endParaRPr>
        </a:p>
      </dgm:t>
    </dgm:pt>
    <dgm:pt modelId="{92BB9DCA-B638-45BC-84F1-57F3B8A54414}" type="sibTrans" cxnId="{B96AB821-4D7A-450F-BD4A-2ADBFD2A0526}">
      <dgm:prSet/>
      <dgm:spPr/>
      <dgm:t>
        <a:bodyPr/>
        <a:lstStyle/>
        <a:p>
          <a:endParaRPr lang="ru-RU" sz="1800"/>
        </a:p>
      </dgm:t>
    </dgm:pt>
    <dgm:pt modelId="{B399CF69-9CBC-4F5F-AB4E-9F1CBFE54360}" type="parTrans" cxnId="{B96AB821-4D7A-450F-BD4A-2ADBFD2A0526}">
      <dgm:prSet/>
      <dgm:spPr/>
      <dgm:t>
        <a:bodyPr/>
        <a:lstStyle/>
        <a:p>
          <a:endParaRPr lang="ru-RU" sz="1800"/>
        </a:p>
      </dgm:t>
    </dgm:pt>
    <dgm:pt modelId="{C789BC76-8D3D-44C0-BDD1-415C1BF6C8B5}" type="pres">
      <dgm:prSet presAssocID="{7C9BE96D-7FF3-4EA9-B343-20B397FC6F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D95D6-6E84-49E8-A2A8-CE7B321E84D1}" type="pres">
      <dgm:prSet presAssocID="{07772BEB-2185-4AE4-ACD4-B0428B2B5DB2}" presName="circ1" presStyleLbl="vennNode1" presStyleIdx="0" presStyleCnt="7"/>
      <dgm:spPr/>
    </dgm:pt>
    <dgm:pt modelId="{EFFBEF37-19C2-4810-84F0-3089BAB6D622}" type="pres">
      <dgm:prSet presAssocID="{07772BEB-2185-4AE4-ACD4-B0428B2B5D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57842-C416-435B-9512-4BF78093597D}" type="pres">
      <dgm:prSet presAssocID="{A8D53115-6D10-4F09-BDCD-1309E417DFB3}" presName="circ2" presStyleLbl="vennNode1" presStyleIdx="1" presStyleCnt="7"/>
      <dgm:spPr/>
    </dgm:pt>
    <dgm:pt modelId="{A92986E8-AA28-4DA9-87B0-94721E8A50BD}" type="pres">
      <dgm:prSet presAssocID="{A8D53115-6D10-4F09-BDCD-1309E417DFB3}" presName="circ2Tx" presStyleLbl="revTx" presStyleIdx="0" presStyleCnt="0" custScaleY="266418" custLinFactNeighborX="8557" custLinFactNeighborY="-98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984DF-4C7F-4E1C-95B6-6E27D4FC023D}" type="pres">
      <dgm:prSet presAssocID="{647A2826-C5C0-4415-B1B9-0BD4AF5CA967}" presName="circ3" presStyleLbl="vennNode1" presStyleIdx="2" presStyleCnt="7"/>
      <dgm:spPr/>
    </dgm:pt>
    <dgm:pt modelId="{BF56D141-49A5-4542-99F2-3A9590FD3768}" type="pres">
      <dgm:prSet presAssocID="{647A2826-C5C0-4415-B1B9-0BD4AF5CA967}" presName="circ3Tx" presStyleLbl="revTx" presStyleIdx="0" presStyleCnt="0" custLinFactX="-100000" custLinFactNeighborX="-186071" custLinFactNeighborY="13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C474A-E640-420E-8371-7CCACE3BA7B6}" type="pres">
      <dgm:prSet presAssocID="{34C24ABC-274A-4E7D-B48F-68847857F545}" presName="circ4" presStyleLbl="vennNode1" presStyleIdx="3" presStyleCnt="7"/>
      <dgm:spPr/>
    </dgm:pt>
    <dgm:pt modelId="{768D00FA-7C96-403C-876F-B83CDC7F6884}" type="pres">
      <dgm:prSet presAssocID="{34C24ABC-274A-4E7D-B48F-68847857F545}" presName="circ4Tx" presStyleLbl="revTx" presStyleIdx="0" presStyleCnt="0" custLinFactNeighborX="-35942" custLinFactNeighborY="188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F39E2-0F7E-4763-8636-00092707899E}" type="pres">
      <dgm:prSet presAssocID="{711E12B6-DA69-4368-83F8-AE2F0F68D4F3}" presName="circ5" presStyleLbl="vennNode1" presStyleIdx="4" presStyleCnt="7"/>
      <dgm:spPr/>
    </dgm:pt>
    <dgm:pt modelId="{435EE8B6-418D-4935-AAC0-4A662430032A}" type="pres">
      <dgm:prSet presAssocID="{711E12B6-DA69-4368-83F8-AE2F0F68D4F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AA28E-483C-4832-B5E6-5B680DFAB7E4}" type="pres">
      <dgm:prSet presAssocID="{506B86BB-BB45-43F0-AF80-919DB596B625}" presName="circ6" presStyleLbl="vennNode1" presStyleIdx="5" presStyleCnt="7"/>
      <dgm:spPr/>
    </dgm:pt>
    <dgm:pt modelId="{89DFAF71-60CE-4CDD-8895-EF44D144D08D}" type="pres">
      <dgm:prSet presAssocID="{506B86BB-BB45-43F0-AF80-919DB596B625}" presName="circ6Tx" presStyleLbl="revTx" presStyleIdx="0" presStyleCnt="0" custLinFactX="108092" custLinFactNeighborX="200000" custLinFactNeighborY="571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513D-A8B2-4C4D-A4F4-4AFC07E23689}" type="pres">
      <dgm:prSet presAssocID="{290A0A8A-FF27-4D3D-912E-030AFA4B55E0}" presName="circ7" presStyleLbl="vennNode1" presStyleIdx="6" presStyleCnt="7"/>
      <dgm:spPr/>
    </dgm:pt>
    <dgm:pt modelId="{5C51E8A3-6C78-4063-8BBB-70AADF81208F}" type="pres">
      <dgm:prSet presAssocID="{290A0A8A-FF27-4D3D-912E-030AFA4B55E0}" presName="circ7Tx" presStyleLbl="revTx" presStyleIdx="0" presStyleCnt="0" custScaleY="189203" custLinFactNeighborX="-1724" custLinFactNeighborY="-14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4C6F4-F34F-4E9D-ACAE-B1490549564A}" srcId="{7C9BE96D-7FF3-4EA9-B343-20B397FC6F6F}" destId="{07772BEB-2185-4AE4-ACD4-B0428B2B5DB2}" srcOrd="0" destOrd="0" parTransId="{18C08CA6-7E7C-4ECF-A257-E86CFC671E4F}" sibTransId="{0473DA83-5D32-4334-8C9D-95D83320B521}"/>
    <dgm:cxn modelId="{43241E5F-ED46-4C4B-9E19-C27D9CDA2578}" type="presOf" srcId="{647A2826-C5C0-4415-B1B9-0BD4AF5CA967}" destId="{BF56D141-49A5-4542-99F2-3A9590FD3768}" srcOrd="0" destOrd="0" presId="urn:microsoft.com/office/officeart/2005/8/layout/venn1"/>
    <dgm:cxn modelId="{6D3ACA6F-C967-4916-8231-65EFC475988E}" type="presOf" srcId="{A8D53115-6D10-4F09-BDCD-1309E417DFB3}" destId="{A92986E8-AA28-4DA9-87B0-94721E8A50BD}" srcOrd="0" destOrd="0" presId="urn:microsoft.com/office/officeart/2005/8/layout/venn1"/>
    <dgm:cxn modelId="{A67A8027-B05D-4E31-851E-2ED4312A929D}" type="presOf" srcId="{290A0A8A-FF27-4D3D-912E-030AFA4B55E0}" destId="{5C51E8A3-6C78-4063-8BBB-70AADF81208F}" srcOrd="0" destOrd="0" presId="urn:microsoft.com/office/officeart/2005/8/layout/venn1"/>
    <dgm:cxn modelId="{B0958E4B-70CC-4ADE-9B78-97B03F415310}" type="presOf" srcId="{7C9BE96D-7FF3-4EA9-B343-20B397FC6F6F}" destId="{C789BC76-8D3D-44C0-BDD1-415C1BF6C8B5}" srcOrd="0" destOrd="0" presId="urn:microsoft.com/office/officeart/2005/8/layout/venn1"/>
    <dgm:cxn modelId="{4C3E9C4A-55FA-4DEA-AAA5-B28B8A931750}" srcId="{7C9BE96D-7FF3-4EA9-B343-20B397FC6F6F}" destId="{506B86BB-BB45-43F0-AF80-919DB596B625}" srcOrd="5" destOrd="0" parTransId="{FE0708EB-3699-426D-9B79-1334509B7185}" sibTransId="{435CE142-0344-4070-89A8-B1D17217B505}"/>
    <dgm:cxn modelId="{AAF40482-92EB-4DED-A760-A8A9162AC592}" type="presOf" srcId="{506B86BB-BB45-43F0-AF80-919DB596B625}" destId="{89DFAF71-60CE-4CDD-8895-EF44D144D08D}" srcOrd="0" destOrd="0" presId="urn:microsoft.com/office/officeart/2005/8/layout/venn1"/>
    <dgm:cxn modelId="{2C5D7970-A95E-4739-BC61-57056610E47B}" srcId="{7C9BE96D-7FF3-4EA9-B343-20B397FC6F6F}" destId="{973322B0-FC09-43E9-8F51-49CA2C2C724E}" srcOrd="7" destOrd="0" parTransId="{CC35EA46-04F3-4F55-AFAB-B6BE77DFDE4F}" sibTransId="{E36B558B-2971-48AD-BACE-0BEC52E8FE45}"/>
    <dgm:cxn modelId="{93011CC4-3148-495B-B49F-DC95B799A949}" srcId="{7C9BE96D-7FF3-4EA9-B343-20B397FC6F6F}" destId="{A8D53115-6D10-4F09-BDCD-1309E417DFB3}" srcOrd="1" destOrd="0" parTransId="{31DDEDF1-A3E0-47BB-809D-1C7BE623F294}" sibTransId="{FF6B1350-8CF1-425B-BB2C-7359EA613E5D}"/>
    <dgm:cxn modelId="{3E8D5BAE-78D5-416D-8E2C-3680963909D9}" srcId="{7C9BE96D-7FF3-4EA9-B343-20B397FC6F6F}" destId="{647A2826-C5C0-4415-B1B9-0BD4AF5CA967}" srcOrd="2" destOrd="0" parTransId="{B300BEBD-9EF3-4606-A066-5AA973366B61}" sibTransId="{31642A25-E1B2-4FAC-81A7-C04931ED8D7B}"/>
    <dgm:cxn modelId="{3629FADF-00EE-4831-9956-CCD7B65B6145}" srcId="{7C9BE96D-7FF3-4EA9-B343-20B397FC6F6F}" destId="{290A0A8A-FF27-4D3D-912E-030AFA4B55E0}" srcOrd="6" destOrd="0" parTransId="{31447A3A-5297-4FE6-B23D-97F8D55EBFCB}" sibTransId="{B8C6253C-E3CD-4141-A69B-D1D4758C4345}"/>
    <dgm:cxn modelId="{0D857EC0-ECC7-4ED1-8C71-778D68F3B057}" type="presOf" srcId="{07772BEB-2185-4AE4-ACD4-B0428B2B5DB2}" destId="{EFFBEF37-19C2-4810-84F0-3089BAB6D622}" srcOrd="0" destOrd="0" presId="urn:microsoft.com/office/officeart/2005/8/layout/venn1"/>
    <dgm:cxn modelId="{B96AB821-4D7A-450F-BD4A-2ADBFD2A0526}" srcId="{7C9BE96D-7FF3-4EA9-B343-20B397FC6F6F}" destId="{34C24ABC-274A-4E7D-B48F-68847857F545}" srcOrd="3" destOrd="0" parTransId="{B399CF69-9CBC-4F5F-AB4E-9F1CBFE54360}" sibTransId="{92BB9DCA-B638-45BC-84F1-57F3B8A54414}"/>
    <dgm:cxn modelId="{FF6BB61F-F45C-4123-ABC3-4C9BE060F211}" srcId="{7C9BE96D-7FF3-4EA9-B343-20B397FC6F6F}" destId="{711E12B6-DA69-4368-83F8-AE2F0F68D4F3}" srcOrd="4" destOrd="0" parTransId="{B728FE63-0D60-4047-BE3D-3D4ED5E1FD99}" sibTransId="{E9E10205-D979-4789-801D-5222783AFE13}"/>
    <dgm:cxn modelId="{C3A6EFCC-F879-4BF6-A17F-5C826E7EE6E3}" srcId="{7C9BE96D-7FF3-4EA9-B343-20B397FC6F6F}" destId="{C6933CA8-FEE0-4FC9-A6F1-B2D8A8BF6F00}" srcOrd="8" destOrd="0" parTransId="{A88F3F0D-B5F6-4A4D-A193-C695C01AD8E4}" sibTransId="{CBA6411E-91D2-427C-B230-D84AD135C78D}"/>
    <dgm:cxn modelId="{6782FB1D-3F18-4002-9FF1-122938C054B3}" type="presOf" srcId="{34C24ABC-274A-4E7D-B48F-68847857F545}" destId="{768D00FA-7C96-403C-876F-B83CDC7F6884}" srcOrd="0" destOrd="0" presId="urn:microsoft.com/office/officeart/2005/8/layout/venn1"/>
    <dgm:cxn modelId="{FDB6DBCE-57C8-44D7-A935-E7B5F3029D5E}" type="presOf" srcId="{711E12B6-DA69-4368-83F8-AE2F0F68D4F3}" destId="{435EE8B6-418D-4935-AAC0-4A662430032A}" srcOrd="0" destOrd="0" presId="urn:microsoft.com/office/officeart/2005/8/layout/venn1"/>
    <dgm:cxn modelId="{FC2FD4AF-5ECC-46EC-985F-22F2357E1F08}" srcId="{7C9BE96D-7FF3-4EA9-B343-20B397FC6F6F}" destId="{6EA6FF15-18A5-4EDB-A431-EFA22F8132D4}" srcOrd="9" destOrd="0" parTransId="{0B2CA5C2-537F-45C7-9821-33CB22BC8180}" sibTransId="{D5CFDBA1-BB32-4FE8-9FEF-76A3E46B5F54}"/>
    <dgm:cxn modelId="{F6B1BD2D-0DE4-43EA-8E8E-E2C4AD3B87D0}" type="presParOf" srcId="{C789BC76-8D3D-44C0-BDD1-415C1BF6C8B5}" destId="{DFAD95D6-6E84-49E8-A2A8-CE7B321E84D1}" srcOrd="0" destOrd="0" presId="urn:microsoft.com/office/officeart/2005/8/layout/venn1"/>
    <dgm:cxn modelId="{109C4955-7020-4FFD-8E99-7A632ADB29D4}" type="presParOf" srcId="{C789BC76-8D3D-44C0-BDD1-415C1BF6C8B5}" destId="{EFFBEF37-19C2-4810-84F0-3089BAB6D622}" srcOrd="1" destOrd="0" presId="urn:microsoft.com/office/officeart/2005/8/layout/venn1"/>
    <dgm:cxn modelId="{59A09D28-EC64-4486-B935-7202F94BB99A}" type="presParOf" srcId="{C789BC76-8D3D-44C0-BDD1-415C1BF6C8B5}" destId="{82557842-C416-435B-9512-4BF78093597D}" srcOrd="2" destOrd="0" presId="urn:microsoft.com/office/officeart/2005/8/layout/venn1"/>
    <dgm:cxn modelId="{701EE522-3648-4473-A11E-CE7EE11F1614}" type="presParOf" srcId="{C789BC76-8D3D-44C0-BDD1-415C1BF6C8B5}" destId="{A92986E8-AA28-4DA9-87B0-94721E8A50BD}" srcOrd="3" destOrd="0" presId="urn:microsoft.com/office/officeart/2005/8/layout/venn1"/>
    <dgm:cxn modelId="{E1C2EBA3-DB05-4328-8C83-EAA4399A3EE0}" type="presParOf" srcId="{C789BC76-8D3D-44C0-BDD1-415C1BF6C8B5}" destId="{A58984DF-4C7F-4E1C-95B6-6E27D4FC023D}" srcOrd="4" destOrd="0" presId="urn:microsoft.com/office/officeart/2005/8/layout/venn1"/>
    <dgm:cxn modelId="{05FA821F-394E-483A-A97E-11E9CDE7D3E5}" type="presParOf" srcId="{C789BC76-8D3D-44C0-BDD1-415C1BF6C8B5}" destId="{BF56D141-49A5-4542-99F2-3A9590FD3768}" srcOrd="5" destOrd="0" presId="urn:microsoft.com/office/officeart/2005/8/layout/venn1"/>
    <dgm:cxn modelId="{CFB3EB2D-7E5D-4E57-AF8A-03AC0FB32B79}" type="presParOf" srcId="{C789BC76-8D3D-44C0-BDD1-415C1BF6C8B5}" destId="{8E3C474A-E640-420E-8371-7CCACE3BA7B6}" srcOrd="6" destOrd="0" presId="urn:microsoft.com/office/officeart/2005/8/layout/venn1"/>
    <dgm:cxn modelId="{C8FBF867-F34D-45B5-8FFE-69AC4FD912A5}" type="presParOf" srcId="{C789BC76-8D3D-44C0-BDD1-415C1BF6C8B5}" destId="{768D00FA-7C96-403C-876F-B83CDC7F6884}" srcOrd="7" destOrd="0" presId="urn:microsoft.com/office/officeart/2005/8/layout/venn1"/>
    <dgm:cxn modelId="{5F72E4CA-04E0-413E-B988-5FBE9434409D}" type="presParOf" srcId="{C789BC76-8D3D-44C0-BDD1-415C1BF6C8B5}" destId="{9ACF39E2-0F7E-4763-8636-00092707899E}" srcOrd="8" destOrd="0" presId="urn:microsoft.com/office/officeart/2005/8/layout/venn1"/>
    <dgm:cxn modelId="{F0779A70-5D99-49CD-B796-70AA5A044C63}" type="presParOf" srcId="{C789BC76-8D3D-44C0-BDD1-415C1BF6C8B5}" destId="{435EE8B6-418D-4935-AAC0-4A662430032A}" srcOrd="9" destOrd="0" presId="urn:microsoft.com/office/officeart/2005/8/layout/venn1"/>
    <dgm:cxn modelId="{88D90948-2D18-443F-87C5-2C3936C9C005}" type="presParOf" srcId="{C789BC76-8D3D-44C0-BDD1-415C1BF6C8B5}" destId="{846AA28E-483C-4832-B5E6-5B680DFAB7E4}" srcOrd="10" destOrd="0" presId="urn:microsoft.com/office/officeart/2005/8/layout/venn1"/>
    <dgm:cxn modelId="{44953250-4B41-4C4D-A7FE-D6AE9FC890D0}" type="presParOf" srcId="{C789BC76-8D3D-44C0-BDD1-415C1BF6C8B5}" destId="{89DFAF71-60CE-4CDD-8895-EF44D144D08D}" srcOrd="11" destOrd="0" presId="urn:microsoft.com/office/officeart/2005/8/layout/venn1"/>
    <dgm:cxn modelId="{DAD38D46-FD10-497D-B6C4-DCA4B4133D32}" type="presParOf" srcId="{C789BC76-8D3D-44C0-BDD1-415C1BF6C8B5}" destId="{6442513D-A8B2-4C4D-A4F4-4AFC07E23689}" srcOrd="12" destOrd="0" presId="urn:microsoft.com/office/officeart/2005/8/layout/venn1"/>
    <dgm:cxn modelId="{ABA48EAB-342C-4360-8413-E7107172AEFF}" type="presParOf" srcId="{C789BC76-8D3D-44C0-BDD1-415C1BF6C8B5}" destId="{5C51E8A3-6C78-4063-8BBB-70AADF81208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7144-4A1D-48B7-8892-D4856CFD4F9B}">
      <dsp:nvSpPr>
        <dsp:cNvPr id="0" name=""/>
        <dsp:cNvSpPr/>
      </dsp:nvSpPr>
      <dsp:spPr>
        <a:xfrm>
          <a:off x="4149" y="198534"/>
          <a:ext cx="7165510" cy="1101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Автор проекта: </a:t>
          </a:r>
          <a:r>
            <a:rPr lang="ru-RU" sz="2600" i="1" kern="1200" baseline="0" dirty="0" smtClean="0"/>
            <a:t>воспитатель МБДОУ д/с№31 </a:t>
          </a:r>
          <a:r>
            <a:rPr lang="ru-RU" sz="2600" kern="1200" baseline="0" dirty="0" smtClean="0"/>
            <a:t> Копытина Галина Владимировна</a:t>
          </a:r>
          <a:endParaRPr lang="ru-RU" sz="2600" kern="1200" dirty="0"/>
        </a:p>
      </dsp:txBody>
      <dsp:txXfrm>
        <a:off x="554943" y="198534"/>
        <a:ext cx="6063922" cy="1101588"/>
      </dsp:txXfrm>
    </dsp:sp>
    <dsp:sp modelId="{025C49A7-AE8F-44E6-9238-813E78D19543}">
      <dsp:nvSpPr>
        <dsp:cNvPr id="0" name=""/>
        <dsp:cNvSpPr/>
      </dsp:nvSpPr>
      <dsp:spPr>
        <a:xfrm>
          <a:off x="4149" y="1386326"/>
          <a:ext cx="7214153" cy="991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Тип проекта: познавательный</a:t>
          </a:r>
          <a:endParaRPr lang="ru-RU" sz="2600" kern="1200" dirty="0"/>
        </a:p>
      </dsp:txBody>
      <dsp:txXfrm>
        <a:off x="499677" y="1386326"/>
        <a:ext cx="6223097" cy="991056"/>
      </dsp:txXfrm>
    </dsp:sp>
    <dsp:sp modelId="{8DF2DAE3-5999-498A-B6B1-0F4E422BD664}">
      <dsp:nvSpPr>
        <dsp:cNvPr id="0" name=""/>
        <dsp:cNvSpPr/>
      </dsp:nvSpPr>
      <dsp:spPr>
        <a:xfrm>
          <a:off x="4149" y="2463586"/>
          <a:ext cx="7222420" cy="1055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Участники проекта: дети, родители, воспитатели</a:t>
          </a:r>
          <a:endParaRPr lang="ru-RU" sz="2600" kern="1200" dirty="0"/>
        </a:p>
      </dsp:txBody>
      <dsp:txXfrm>
        <a:off x="532022" y="2463586"/>
        <a:ext cx="6166674" cy="1055746"/>
      </dsp:txXfrm>
    </dsp:sp>
    <dsp:sp modelId="{35F0F430-1B47-4C5C-ADBD-A0FB2B13F561}">
      <dsp:nvSpPr>
        <dsp:cNvPr id="0" name=""/>
        <dsp:cNvSpPr/>
      </dsp:nvSpPr>
      <dsp:spPr>
        <a:xfrm>
          <a:off x="4149" y="3605536"/>
          <a:ext cx="7230701" cy="10422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Вид проекта: долгосрочный,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 2 года</a:t>
          </a:r>
          <a:endParaRPr lang="ru-RU" sz="2600" kern="1200" dirty="0"/>
        </a:p>
      </dsp:txBody>
      <dsp:txXfrm>
        <a:off x="525274" y="3605536"/>
        <a:ext cx="6188452" cy="1042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B770-F0FB-47A4-9297-CA4535DA8778}">
      <dsp:nvSpPr>
        <dsp:cNvPr id="0" name=""/>
        <dsp:cNvSpPr/>
      </dsp:nvSpPr>
      <dsp:spPr>
        <a:xfrm>
          <a:off x="0" y="28323"/>
          <a:ext cx="7284476" cy="814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Программа «Детство» В.И.Логинова, Т.И.Бабаева, </a:t>
          </a:r>
          <a:r>
            <a:rPr lang="ru-RU" sz="2300" kern="1200" dirty="0" err="1" smtClean="0"/>
            <a:t>Н.А.Ноткина</a:t>
          </a:r>
          <a:endParaRPr lang="ru-RU" sz="2300" kern="1200" dirty="0"/>
        </a:p>
      </dsp:txBody>
      <dsp:txXfrm>
        <a:off x="407051" y="28323"/>
        <a:ext cx="6470375" cy="814101"/>
      </dsp:txXfrm>
    </dsp:sp>
    <dsp:sp modelId="{1C05FA0E-62D8-4D06-9F31-49C3909B89FE}">
      <dsp:nvSpPr>
        <dsp:cNvPr id="0" name=""/>
        <dsp:cNvSpPr/>
      </dsp:nvSpPr>
      <dsp:spPr>
        <a:xfrm>
          <a:off x="0" y="914630"/>
          <a:ext cx="7335162" cy="716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«Знакомство дошкольников с родным городом и страной» Н.В.Алешина</a:t>
          </a:r>
          <a:endParaRPr lang="ru-RU" sz="2300" kern="1200" dirty="0"/>
        </a:p>
      </dsp:txBody>
      <dsp:txXfrm>
        <a:off x="358366" y="914630"/>
        <a:ext cx="6618430" cy="716732"/>
      </dsp:txXfrm>
    </dsp:sp>
    <dsp:sp modelId="{4D2CA36C-4B3F-4ED7-9E8B-7F19FE23372B}">
      <dsp:nvSpPr>
        <dsp:cNvPr id="0" name=""/>
        <dsp:cNvSpPr/>
      </dsp:nvSpPr>
      <dsp:spPr>
        <a:xfrm>
          <a:off x="0" y="1703568"/>
          <a:ext cx="7345361" cy="807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«Ценностно-смысловое развитие дошкольников» </a:t>
          </a:r>
          <a:r>
            <a:rPr lang="ru-RU" sz="2300" kern="1200" dirty="0" err="1" smtClean="0"/>
            <a:t>Р.М.Чумичева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О.Л.Ведмедь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Н.А.Платохина</a:t>
          </a:r>
          <a:endParaRPr lang="ru-RU" sz="2300" kern="1200" dirty="0"/>
        </a:p>
      </dsp:txBody>
      <dsp:txXfrm>
        <a:off x="403871" y="1703568"/>
        <a:ext cx="6537619" cy="807742"/>
      </dsp:txXfrm>
    </dsp:sp>
    <dsp:sp modelId="{6BC6D37C-9D85-45A4-B5A6-D82254820658}">
      <dsp:nvSpPr>
        <dsp:cNvPr id="0" name=""/>
        <dsp:cNvSpPr/>
      </dsp:nvSpPr>
      <dsp:spPr>
        <a:xfrm>
          <a:off x="0" y="2583516"/>
          <a:ext cx="7345361" cy="7040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«Природа и история родного края» </a:t>
          </a:r>
          <a:r>
            <a:rPr lang="ru-RU" sz="2300" kern="1200" dirty="0" err="1" smtClean="0"/>
            <a:t>М.П.Астапенко</a:t>
          </a:r>
          <a:r>
            <a:rPr lang="ru-RU" sz="2300" kern="1200" dirty="0" smtClean="0"/>
            <a:t>, Е.Ю.Сухаревская</a:t>
          </a:r>
          <a:endParaRPr lang="ru-RU" sz="2300" kern="1200" dirty="0"/>
        </a:p>
      </dsp:txBody>
      <dsp:txXfrm>
        <a:off x="352007" y="2583516"/>
        <a:ext cx="6641348" cy="704013"/>
      </dsp:txXfrm>
    </dsp:sp>
    <dsp:sp modelId="{9ECAD980-6E69-4701-998D-2DAB7076CA00}">
      <dsp:nvSpPr>
        <dsp:cNvPr id="0" name=""/>
        <dsp:cNvSpPr/>
      </dsp:nvSpPr>
      <dsp:spPr>
        <a:xfrm>
          <a:off x="0" y="3359735"/>
          <a:ext cx="7345361" cy="798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</a:t>
          </a:r>
          <a:r>
            <a:rPr lang="ru-RU" sz="2300" kern="1200" dirty="0" err="1" smtClean="0"/>
            <a:t>Доноведение</a:t>
          </a:r>
          <a:r>
            <a:rPr lang="ru-RU" sz="2300" kern="1200" dirty="0" smtClean="0"/>
            <a:t> для дошкольников» </a:t>
          </a:r>
          <a:r>
            <a:rPr lang="ru-RU" sz="2300" kern="1200" dirty="0" err="1" smtClean="0"/>
            <a:t>Р.М.Чумичева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О.Л.Ведмедь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Н.А.Платохина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Н.Е.Черноиванова</a:t>
          </a:r>
          <a:endParaRPr lang="ru-RU" sz="2300" kern="1200" dirty="0"/>
        </a:p>
      </dsp:txBody>
      <dsp:txXfrm>
        <a:off x="399381" y="3359735"/>
        <a:ext cx="6546599" cy="798762"/>
      </dsp:txXfrm>
    </dsp:sp>
    <dsp:sp modelId="{D97D8862-F091-491A-AB63-CFCD5BCCD46D}">
      <dsp:nvSpPr>
        <dsp:cNvPr id="0" name=""/>
        <dsp:cNvSpPr/>
      </dsp:nvSpPr>
      <dsp:spPr>
        <a:xfrm>
          <a:off x="0" y="4230703"/>
          <a:ext cx="7345361" cy="686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«Занятия по патриотическому воспитанию в детском саду» под ред. </a:t>
          </a:r>
          <a:r>
            <a:rPr lang="ru-RU" sz="2300" kern="1200" dirty="0" err="1" smtClean="0"/>
            <a:t>Л.А.Кондрыкинской</a:t>
          </a:r>
          <a:endParaRPr lang="ru-RU" sz="2300" kern="1200" dirty="0"/>
        </a:p>
      </dsp:txBody>
      <dsp:txXfrm>
        <a:off x="343028" y="4230703"/>
        <a:ext cx="6659306" cy="686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8F8CB-2466-49E0-AE29-4E5A2094FFC9}">
      <dsp:nvSpPr>
        <dsp:cNvPr id="0" name=""/>
        <dsp:cNvSpPr/>
      </dsp:nvSpPr>
      <dsp:spPr>
        <a:xfrm>
          <a:off x="2756210" y="1288775"/>
          <a:ext cx="1726578" cy="17265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3D9AFE4-9EC7-4641-A425-0CDA9E401673}">
      <dsp:nvSpPr>
        <dsp:cNvPr id="0" name=""/>
        <dsp:cNvSpPr/>
      </dsp:nvSpPr>
      <dsp:spPr>
        <a:xfrm>
          <a:off x="2540388" y="0"/>
          <a:ext cx="2158223" cy="11756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Прививать чувство любви к родному городу и интереса к прошлому и настоящему родного края</a:t>
          </a:r>
          <a:r>
            <a:rPr lang="ru-RU" sz="1400" kern="1200" baseline="0" dirty="0" smtClean="0"/>
            <a:t>.</a:t>
          </a:r>
          <a:endParaRPr lang="ru-RU" sz="1400" kern="1200" dirty="0"/>
        </a:p>
      </dsp:txBody>
      <dsp:txXfrm>
        <a:off x="2540388" y="0"/>
        <a:ext cx="2158223" cy="1175685"/>
      </dsp:txXfrm>
    </dsp:sp>
    <dsp:sp modelId="{4B805A88-A523-4079-8A7B-3E1F63070E84}">
      <dsp:nvSpPr>
        <dsp:cNvPr id="0" name=""/>
        <dsp:cNvSpPr/>
      </dsp:nvSpPr>
      <dsp:spPr>
        <a:xfrm>
          <a:off x="3316629" y="1612369"/>
          <a:ext cx="1726578" cy="17265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17DA430-39F5-4238-91FE-930695275772}">
      <dsp:nvSpPr>
        <dsp:cNvPr id="0" name=""/>
        <dsp:cNvSpPr/>
      </dsp:nvSpPr>
      <dsp:spPr>
        <a:xfrm>
          <a:off x="5171262" y="1119700"/>
          <a:ext cx="2045276" cy="12876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Воспитывать чувство гордости за своих земляков, ответственности за все, что происходит в городе, сопричастности к этому.</a:t>
          </a:r>
          <a:endParaRPr lang="ru-RU" sz="1800" kern="1200" dirty="0"/>
        </a:p>
      </dsp:txBody>
      <dsp:txXfrm>
        <a:off x="5171262" y="1119700"/>
        <a:ext cx="2045276" cy="1287655"/>
      </dsp:txXfrm>
    </dsp:sp>
    <dsp:sp modelId="{045BD243-81CA-417C-82B0-D3CFA1C967EE}">
      <dsp:nvSpPr>
        <dsp:cNvPr id="0" name=""/>
        <dsp:cNvSpPr/>
      </dsp:nvSpPr>
      <dsp:spPr>
        <a:xfrm>
          <a:off x="3316629" y="2259556"/>
          <a:ext cx="1726578" cy="17265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0A89551-403B-426A-BE60-60D125B6C900}">
      <dsp:nvSpPr>
        <dsp:cNvPr id="0" name=""/>
        <dsp:cNvSpPr/>
      </dsp:nvSpPr>
      <dsp:spPr>
        <a:xfrm>
          <a:off x="2257418" y="4143400"/>
          <a:ext cx="2045276" cy="1438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Развивать бережное отношение к городу.</a:t>
          </a:r>
          <a:endParaRPr lang="ru-RU" sz="1800" kern="1200" dirty="0"/>
        </a:p>
      </dsp:txBody>
      <dsp:txXfrm>
        <a:off x="2257418" y="4143400"/>
        <a:ext cx="2045276" cy="1438815"/>
      </dsp:txXfrm>
    </dsp:sp>
    <dsp:sp modelId="{EA326640-D6E6-4CE5-9051-800E4DEEA926}">
      <dsp:nvSpPr>
        <dsp:cNvPr id="0" name=""/>
        <dsp:cNvSpPr/>
      </dsp:nvSpPr>
      <dsp:spPr>
        <a:xfrm>
          <a:off x="2756210" y="2583709"/>
          <a:ext cx="1726578" cy="17265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94A4FC3-9F6C-4A1B-B96A-EA04BAEF9517}">
      <dsp:nvSpPr>
        <dsp:cNvPr id="0" name=""/>
        <dsp:cNvSpPr/>
      </dsp:nvSpPr>
      <dsp:spPr>
        <a:xfrm>
          <a:off x="4900621" y="3571903"/>
          <a:ext cx="2158223" cy="11756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Формировать умение ориентироваться в ближайшем природном и культурном окружении и отражать это в своей деятельности.</a:t>
          </a:r>
          <a:endParaRPr lang="ru-RU" sz="1800" kern="1200" dirty="0"/>
        </a:p>
      </dsp:txBody>
      <dsp:txXfrm>
        <a:off x="4900621" y="3571903"/>
        <a:ext cx="2158223" cy="1175685"/>
      </dsp:txXfrm>
    </dsp:sp>
    <dsp:sp modelId="{D66DDCE0-A8EA-413B-94F2-951A0879A9A4}">
      <dsp:nvSpPr>
        <dsp:cNvPr id="0" name=""/>
        <dsp:cNvSpPr/>
      </dsp:nvSpPr>
      <dsp:spPr>
        <a:xfrm>
          <a:off x="2195792" y="2259556"/>
          <a:ext cx="1726578" cy="17265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3493877-4DA4-425E-9F5D-AA4B40E7CF31}">
      <dsp:nvSpPr>
        <dsp:cNvPr id="0" name=""/>
        <dsp:cNvSpPr/>
      </dsp:nvSpPr>
      <dsp:spPr>
        <a:xfrm>
          <a:off x="22461" y="3039987"/>
          <a:ext cx="2045276" cy="1438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Развивать представление о культуре и быте донских казаков.</a:t>
          </a:r>
          <a:endParaRPr lang="ru-RU" sz="1800" kern="1200" dirty="0"/>
        </a:p>
      </dsp:txBody>
      <dsp:txXfrm>
        <a:off x="22461" y="3039987"/>
        <a:ext cx="2045276" cy="1438815"/>
      </dsp:txXfrm>
    </dsp:sp>
    <dsp:sp modelId="{18D1B302-6901-4663-904D-0D72F98385D5}">
      <dsp:nvSpPr>
        <dsp:cNvPr id="0" name=""/>
        <dsp:cNvSpPr/>
      </dsp:nvSpPr>
      <dsp:spPr>
        <a:xfrm>
          <a:off x="2195792" y="1612369"/>
          <a:ext cx="1726578" cy="17265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CD9204D-A44C-47E0-952C-8D758B9E34FB}">
      <dsp:nvSpPr>
        <dsp:cNvPr id="0" name=""/>
        <dsp:cNvSpPr/>
      </dsp:nvSpPr>
      <dsp:spPr>
        <a:xfrm>
          <a:off x="22461" y="1119700"/>
          <a:ext cx="2045276" cy="1438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Создавать эмоциональное настроение, оставить яркие впечатления от рассказав и бесед, экскурсий и прогулок.</a:t>
          </a:r>
          <a:endParaRPr lang="ru-RU" sz="1800" kern="1200" dirty="0"/>
        </a:p>
      </dsp:txBody>
      <dsp:txXfrm>
        <a:off x="22461" y="1119700"/>
        <a:ext cx="2045276" cy="1438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C0A76-4E0B-4CE0-9016-BE6234A02038}">
      <dsp:nvSpPr>
        <dsp:cNvPr id="0" name=""/>
        <dsp:cNvSpPr/>
      </dsp:nvSpPr>
      <dsp:spPr>
        <a:xfrm>
          <a:off x="0" y="489073"/>
          <a:ext cx="7239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E75A2-8E23-4CAD-996F-4AC1ECA248C8}">
      <dsp:nvSpPr>
        <dsp:cNvPr id="0" name=""/>
        <dsp:cNvSpPr/>
      </dsp:nvSpPr>
      <dsp:spPr>
        <a:xfrm>
          <a:off x="344630" y="16753"/>
          <a:ext cx="6892595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Проявление интереса к родному краю, который находит отражение в детской продуктивной деятельности</a:t>
          </a:r>
          <a:endParaRPr lang="ru-RU" sz="1800" kern="1200" dirty="0"/>
        </a:p>
      </dsp:txBody>
      <dsp:txXfrm>
        <a:off x="390744" y="62867"/>
        <a:ext cx="6800367" cy="852412"/>
      </dsp:txXfrm>
    </dsp:sp>
    <dsp:sp modelId="{AD3E5CC4-6697-49FF-8984-E0901C81A780}">
      <dsp:nvSpPr>
        <dsp:cNvPr id="0" name=""/>
        <dsp:cNvSpPr/>
      </dsp:nvSpPr>
      <dsp:spPr>
        <a:xfrm>
          <a:off x="0" y="2008728"/>
          <a:ext cx="7239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87C06-663D-4F38-BBBB-23185A875AA5}">
      <dsp:nvSpPr>
        <dsp:cNvPr id="0" name=""/>
        <dsp:cNvSpPr/>
      </dsp:nvSpPr>
      <dsp:spPr>
        <a:xfrm>
          <a:off x="346404" y="1366564"/>
          <a:ext cx="6892595" cy="1018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Знание своего города, народу помогут ребенку правильно распоряжаться, владеть, сохранить и приумножить наследие, полученное от предшествующих поколений  </a:t>
          </a:r>
          <a:endParaRPr lang="ru-RU" sz="1800" kern="1200" dirty="0"/>
        </a:p>
      </dsp:txBody>
      <dsp:txXfrm>
        <a:off x="396114" y="1416274"/>
        <a:ext cx="6793175" cy="918901"/>
      </dsp:txXfrm>
    </dsp:sp>
    <dsp:sp modelId="{57180F9C-8772-4117-8246-331034E9B3C4}">
      <dsp:nvSpPr>
        <dsp:cNvPr id="0" name=""/>
        <dsp:cNvSpPr/>
      </dsp:nvSpPr>
      <dsp:spPr>
        <a:xfrm>
          <a:off x="0" y="4505438"/>
          <a:ext cx="7239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CAA8E-5D5E-43CE-A2A6-E104B3650E7A}">
      <dsp:nvSpPr>
        <dsp:cNvPr id="0" name=""/>
        <dsp:cNvSpPr/>
      </dsp:nvSpPr>
      <dsp:spPr>
        <a:xfrm>
          <a:off x="314231" y="2993475"/>
          <a:ext cx="6919840" cy="19842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532" tIns="0" rIns="191532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Высокий уровень </a:t>
          </a:r>
          <a:r>
            <a:rPr lang="ru-RU" sz="1800" kern="1200" dirty="0" err="1" smtClean="0"/>
            <a:t>сформированности</a:t>
          </a:r>
          <a:r>
            <a:rPr lang="ru-RU" sz="1800" kern="1200" dirty="0" smtClean="0"/>
            <a:t> у дошкольников представлений о ценностях культурно-исторического наследия родного города, уважительного отношения к национальным героям и культурным представлениям своего народа; развитие мотивации к научно-исследовательской деятельности, позволяющей объективно воспринимать и оценивать бесспорные исторические достижения Новочеркасска</a:t>
          </a:r>
          <a:endParaRPr lang="ru-RU" sz="1800" kern="1200" dirty="0"/>
        </a:p>
      </dsp:txBody>
      <dsp:txXfrm>
        <a:off x="411096" y="3090340"/>
        <a:ext cx="6726110" cy="1790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28385-E358-420C-B036-E0BB6AC63047}">
      <dsp:nvSpPr>
        <dsp:cNvPr id="0" name=""/>
        <dsp:cNvSpPr/>
      </dsp:nvSpPr>
      <dsp:spPr>
        <a:xfrm rot="10800000">
          <a:off x="1516257" y="867"/>
          <a:ext cx="4813935" cy="1214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7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Мониторинг детей (</a:t>
          </a:r>
          <a:r>
            <a:rPr lang="ru-RU" sz="2400" kern="1200" dirty="0" err="1" smtClean="0"/>
            <a:t>опросник</a:t>
          </a:r>
          <a:r>
            <a:rPr lang="ru-RU" sz="2400" kern="1200" dirty="0" smtClean="0"/>
            <a:t>, беседа по программе «Детство»)</a:t>
          </a:r>
          <a:endParaRPr lang="ru-RU" sz="2400" kern="1200" dirty="0"/>
        </a:p>
      </dsp:txBody>
      <dsp:txXfrm rot="10800000">
        <a:off x="1819982" y="867"/>
        <a:ext cx="4510210" cy="1214900"/>
      </dsp:txXfrm>
    </dsp:sp>
    <dsp:sp modelId="{AEAE98BA-3AB0-4ECD-B5A8-2FF9B9E70D52}">
      <dsp:nvSpPr>
        <dsp:cNvPr id="0" name=""/>
        <dsp:cNvSpPr/>
      </dsp:nvSpPr>
      <dsp:spPr>
        <a:xfrm>
          <a:off x="908807" y="867"/>
          <a:ext cx="1214900" cy="12149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23F6C-067E-4345-88E1-5F73D6212B63}">
      <dsp:nvSpPr>
        <dsp:cNvPr id="0" name=""/>
        <dsp:cNvSpPr/>
      </dsp:nvSpPr>
      <dsp:spPr>
        <a:xfrm rot="10800000">
          <a:off x="1516257" y="1578425"/>
          <a:ext cx="4813935" cy="1214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7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Анкетирование родителей</a:t>
          </a:r>
          <a:endParaRPr lang="ru-RU" sz="2400" kern="1200" dirty="0"/>
        </a:p>
      </dsp:txBody>
      <dsp:txXfrm rot="10800000">
        <a:off x="1819982" y="1578425"/>
        <a:ext cx="4510210" cy="1214900"/>
      </dsp:txXfrm>
    </dsp:sp>
    <dsp:sp modelId="{78EAD186-8948-4117-BF57-F7F5207BEECB}">
      <dsp:nvSpPr>
        <dsp:cNvPr id="0" name=""/>
        <dsp:cNvSpPr/>
      </dsp:nvSpPr>
      <dsp:spPr>
        <a:xfrm>
          <a:off x="908807" y="1578425"/>
          <a:ext cx="1214900" cy="12149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3D77C-2612-4207-A798-AE7B4721B920}">
      <dsp:nvSpPr>
        <dsp:cNvPr id="0" name=""/>
        <dsp:cNvSpPr/>
      </dsp:nvSpPr>
      <dsp:spPr>
        <a:xfrm rot="10800000">
          <a:off x="1516257" y="3155983"/>
          <a:ext cx="4813935" cy="12149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7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Составление плана реализации проекта</a:t>
          </a:r>
          <a:endParaRPr lang="ru-RU" sz="2400" kern="1200" dirty="0"/>
        </a:p>
      </dsp:txBody>
      <dsp:txXfrm rot="10800000">
        <a:off x="1819982" y="3155983"/>
        <a:ext cx="4510210" cy="1214900"/>
      </dsp:txXfrm>
    </dsp:sp>
    <dsp:sp modelId="{8C2275B0-4BA2-4D88-A23A-854D8D0C056A}">
      <dsp:nvSpPr>
        <dsp:cNvPr id="0" name=""/>
        <dsp:cNvSpPr/>
      </dsp:nvSpPr>
      <dsp:spPr>
        <a:xfrm>
          <a:off x="908807" y="3155983"/>
          <a:ext cx="1214900" cy="12149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D95D6-6E84-49E8-A2A8-CE7B321E84D1}">
      <dsp:nvSpPr>
        <dsp:cNvPr id="0" name=""/>
        <dsp:cNvSpPr/>
      </dsp:nvSpPr>
      <dsp:spPr>
        <a:xfrm>
          <a:off x="2779773" y="1310979"/>
          <a:ext cx="1679453" cy="16796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FBEF37-19C2-4810-84F0-3089BAB6D622}">
      <dsp:nvSpPr>
        <dsp:cNvPr id="0" name=""/>
        <dsp:cNvSpPr/>
      </dsp:nvSpPr>
      <dsp:spPr>
        <a:xfrm>
          <a:off x="2657312" y="0"/>
          <a:ext cx="1924374" cy="10298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00B050"/>
              </a:solidFill>
            </a:rPr>
            <a:t>Привлечь детей и их родителей в поиске информации о годном городе.</a:t>
          </a:r>
          <a:endParaRPr lang="ru-RU" sz="1800" kern="1200" dirty="0">
            <a:solidFill>
              <a:srgbClr val="00B050"/>
            </a:solidFill>
          </a:endParaRPr>
        </a:p>
      </dsp:txBody>
      <dsp:txXfrm>
        <a:off x="2657312" y="0"/>
        <a:ext cx="1924374" cy="1029834"/>
      </dsp:txXfrm>
    </dsp:sp>
    <dsp:sp modelId="{82557842-C416-435B-9512-4BF78093597D}">
      <dsp:nvSpPr>
        <dsp:cNvPr id="0" name=""/>
        <dsp:cNvSpPr/>
      </dsp:nvSpPr>
      <dsp:spPr>
        <a:xfrm>
          <a:off x="3272412" y="1547841"/>
          <a:ext cx="1679453" cy="16796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2986E8-AA28-4DA9-87B0-94721E8A50BD}">
      <dsp:nvSpPr>
        <dsp:cNvPr id="0" name=""/>
        <dsp:cNvSpPr/>
      </dsp:nvSpPr>
      <dsp:spPr>
        <a:xfrm>
          <a:off x="5314686" y="0"/>
          <a:ext cx="1819408" cy="30180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0070C0"/>
              </a:solidFill>
            </a:rPr>
            <a:t>Обратилась за помощью к работникам музеев и турагентства, с целью подготовки и проведения для детей экскурсий по музею и городу</a:t>
          </a:r>
          <a:r>
            <a:rPr lang="ru-RU" sz="1800" kern="1200" baseline="0" dirty="0" smtClean="0"/>
            <a:t>.</a:t>
          </a:r>
          <a:endParaRPr lang="ru-RU" sz="1800" kern="1200" dirty="0"/>
        </a:p>
      </dsp:txBody>
      <dsp:txXfrm>
        <a:off x="5314686" y="0"/>
        <a:ext cx="1819408" cy="3018030"/>
      </dsp:txXfrm>
    </dsp:sp>
    <dsp:sp modelId="{A58984DF-4C7F-4E1C-95B6-6E27D4FC023D}">
      <dsp:nvSpPr>
        <dsp:cNvPr id="0" name=""/>
        <dsp:cNvSpPr/>
      </dsp:nvSpPr>
      <dsp:spPr>
        <a:xfrm>
          <a:off x="3393473" y="2080780"/>
          <a:ext cx="1679453" cy="16796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56D141-49A5-4542-99F2-3A9590FD3768}">
      <dsp:nvSpPr>
        <dsp:cNvPr id="0" name=""/>
        <dsp:cNvSpPr/>
      </dsp:nvSpPr>
      <dsp:spPr>
        <a:xfrm>
          <a:off x="229234" y="2580673"/>
          <a:ext cx="1784419" cy="1210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accent2">
                  <a:lumMod val="50000"/>
                </a:schemeClr>
              </a:solidFill>
            </a:rPr>
            <a:t>Пополнила развивающую среду в группе: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29234" y="2580673"/>
        <a:ext cx="1784419" cy="1210055"/>
      </dsp:txXfrm>
    </dsp:sp>
    <dsp:sp modelId="{8E3C474A-E640-420E-8371-7CCACE3BA7B6}">
      <dsp:nvSpPr>
        <dsp:cNvPr id="0" name=""/>
        <dsp:cNvSpPr/>
      </dsp:nvSpPr>
      <dsp:spPr>
        <a:xfrm>
          <a:off x="3052684" y="2508161"/>
          <a:ext cx="1679453" cy="16796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8D00FA-7C96-403C-876F-B83CDC7F6884}">
      <dsp:nvSpPr>
        <dsp:cNvPr id="0" name=""/>
        <dsp:cNvSpPr/>
      </dsp:nvSpPr>
      <dsp:spPr>
        <a:xfrm>
          <a:off x="3872534" y="4042100"/>
          <a:ext cx="1924374" cy="11070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bg1">
                  <a:lumMod val="50000"/>
                </a:schemeClr>
              </a:solidFill>
            </a:rPr>
            <a:t>оформила уголок «Город, что сердцу дорог»</a:t>
          </a:r>
          <a:endParaRPr lang="ru-RU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872534" y="4042100"/>
        <a:ext cx="1924374" cy="1107071"/>
      </dsp:txXfrm>
    </dsp:sp>
    <dsp:sp modelId="{9ACF39E2-0F7E-4763-8636-00092707899E}">
      <dsp:nvSpPr>
        <dsp:cNvPr id="0" name=""/>
        <dsp:cNvSpPr/>
      </dsp:nvSpPr>
      <dsp:spPr>
        <a:xfrm>
          <a:off x="2506861" y="2508161"/>
          <a:ext cx="1679453" cy="16796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5EE8B6-418D-4935-AAC0-4A662430032A}">
      <dsp:nvSpPr>
        <dsp:cNvPr id="0" name=""/>
        <dsp:cNvSpPr/>
      </dsp:nvSpPr>
      <dsp:spPr>
        <a:xfrm>
          <a:off x="750432" y="4042100"/>
          <a:ext cx="1924374" cy="11070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chemeClr val="accent6">
                  <a:lumMod val="75000"/>
                </a:schemeClr>
              </a:solidFill>
            </a:rPr>
            <a:t>подобрала картинки и фотографии с </a:t>
          </a:r>
          <a:r>
            <a:rPr lang="ru-RU" sz="1800" kern="1200" baseline="0" dirty="0" err="1" smtClean="0">
              <a:solidFill>
                <a:schemeClr val="accent6">
                  <a:lumMod val="75000"/>
                </a:schemeClr>
              </a:solidFill>
            </a:rPr>
            <a:t>достопримеча-тельностями</a:t>
          </a:r>
          <a:r>
            <a:rPr lang="ru-RU" sz="1800" kern="1200" baseline="0" dirty="0" smtClean="0">
              <a:solidFill>
                <a:schemeClr val="accent6">
                  <a:lumMod val="75000"/>
                </a:schemeClr>
              </a:solidFill>
            </a:rPr>
            <a:t> г.Новочеркасска</a:t>
          </a:r>
          <a:endParaRPr lang="ru-RU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50432" y="4042100"/>
        <a:ext cx="1924374" cy="1107071"/>
      </dsp:txXfrm>
    </dsp:sp>
    <dsp:sp modelId="{846AA28E-483C-4832-B5E6-5B680DFAB7E4}">
      <dsp:nvSpPr>
        <dsp:cNvPr id="0" name=""/>
        <dsp:cNvSpPr/>
      </dsp:nvSpPr>
      <dsp:spPr>
        <a:xfrm>
          <a:off x="2166072" y="2080780"/>
          <a:ext cx="1679453" cy="16796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DFAF71-60CE-4CDD-8895-EF44D144D08D}">
      <dsp:nvSpPr>
        <dsp:cNvPr id="0" name=""/>
        <dsp:cNvSpPr/>
      </dsp:nvSpPr>
      <dsp:spPr>
        <a:xfrm>
          <a:off x="5454580" y="3111996"/>
          <a:ext cx="1784419" cy="1210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C00000"/>
              </a:solidFill>
            </a:rPr>
            <a:t>Разработала перспективно-тематический план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5454580" y="3111996"/>
        <a:ext cx="1784419" cy="1210055"/>
      </dsp:txXfrm>
    </dsp:sp>
    <dsp:sp modelId="{6442513D-A8B2-4C4D-A4F4-4AFC07E23689}">
      <dsp:nvSpPr>
        <dsp:cNvPr id="0" name=""/>
        <dsp:cNvSpPr/>
      </dsp:nvSpPr>
      <dsp:spPr>
        <a:xfrm>
          <a:off x="2287133" y="1547841"/>
          <a:ext cx="1679453" cy="16796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51E8A3-6C78-4063-8BBB-70AADF81208F}">
      <dsp:nvSpPr>
        <dsp:cNvPr id="0" name=""/>
        <dsp:cNvSpPr/>
      </dsp:nvSpPr>
      <dsp:spPr>
        <a:xfrm>
          <a:off x="229225" y="303608"/>
          <a:ext cx="1819408" cy="21433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FF0000"/>
              </a:solidFill>
            </a:rPr>
            <a:t>Подготовила консультационный материал для родителей «Семейные традиции», «Без прошлого нет будущего»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229225" y="303608"/>
        <a:ext cx="1819408" cy="214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5CD698-0491-49D3-9DF9-2E2E6D91A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F03BD-FCFE-43BE-A196-0EC91559D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27EEA0-E4E0-4FCA-B089-C1EE850E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831E-179D-402E-91A0-8CCE9F062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43C8D1-D591-4BE3-9093-2F905B822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28151-21CF-4586-AE94-24923350D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FF038A-914E-4A32-86C5-21F426936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5AEC0-666A-4743-830B-EC0F886DE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FE529-A08C-40F1-9FFF-DB90F5AEF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A97D0-29BC-4ADE-8283-189790646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BC385-47C4-462F-8875-46B0B1B9E0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42A2B2-8074-4AB6-8F94-8C7C5B54E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696595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Проект «Город, что сердцу дорог»</a:t>
            </a:r>
            <a:br>
              <a:rPr lang="ru-RU" sz="3600" dirty="0"/>
            </a:b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Тема «Патриотическое воспитание старших дошкольников в процессе приобщения к истории родного края»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76250"/>
            <a:ext cx="6756400" cy="5832475"/>
          </a:xfrm>
        </p:spPr>
        <p:txBody>
          <a:bodyPr/>
          <a:lstStyle/>
          <a:p>
            <a:r>
              <a:rPr lang="ru-RU" sz="1800" dirty="0"/>
              <a:t>Муниципальное бюджетное дошкольное образовательное учреждение детский сад общеразвивающего вида </a:t>
            </a:r>
            <a:r>
              <a:rPr lang="ru-RU" sz="1800" dirty="0" smtClean="0"/>
              <a:t>№</a:t>
            </a:r>
            <a:r>
              <a:rPr lang="ru-RU" sz="1800" dirty="0"/>
              <a:t>31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427538" y="4797425"/>
            <a:ext cx="266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00563" y="4508500"/>
            <a:ext cx="2879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/>
              <a:t>Выполнила: Копытина Галина Владимировна</a:t>
            </a:r>
          </a:p>
          <a:p>
            <a:pPr algn="ctr"/>
            <a:r>
              <a:rPr lang="ru-RU" dirty="0" smtClean="0"/>
              <a:t>воспитатель МБДОУ </a:t>
            </a:r>
            <a:r>
              <a:rPr lang="ru-RU" dirty="0"/>
              <a:t>д/с№31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27400" y="604043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Новочеркасск</a:t>
            </a:r>
          </a:p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2.Этап – организационный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Цель: создание условий для реализации проекта.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399891"/>
              </p:ext>
            </p:extLst>
          </p:nvPr>
        </p:nvGraphicFramePr>
        <p:xfrm>
          <a:off x="428596" y="1268760"/>
          <a:ext cx="7239000" cy="514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3.Этап – основной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цель. Реализация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63"/>
          <a:ext cx="757242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647"/>
                <a:gridCol w="3213323"/>
                <a:gridCol w="28944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группа</a:t>
                      </a:r>
                    </a:p>
                    <a:p>
                      <a:pPr algn="ctr"/>
                      <a:r>
                        <a:rPr lang="ru-RU" dirty="0" smtClean="0"/>
                        <a:t>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Подготовительная группа</a:t>
                      </a:r>
                    </a:p>
                    <a:p>
                      <a:pPr algn="ctr"/>
                      <a:r>
                        <a:rPr lang="ru-RU" dirty="0" smtClean="0"/>
                        <a:t>6-7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Беседа</a:t>
                      </a:r>
                      <a:r>
                        <a:rPr lang="ru-RU" dirty="0" smtClean="0"/>
                        <a:t> «С чего начинается Родина?» </a:t>
                      </a:r>
                    </a:p>
                    <a:p>
                      <a:r>
                        <a:rPr lang="ru-RU" dirty="0" smtClean="0"/>
                        <a:t>Цель. Формировать у детей интерес к своей малой Родине.</a:t>
                      </a:r>
                    </a:p>
                    <a:p>
                      <a:r>
                        <a:rPr lang="ru-RU" u="sng" dirty="0" smtClean="0"/>
                        <a:t>Рассматривания альбома </a:t>
                      </a:r>
                      <a:r>
                        <a:rPr lang="ru-RU" dirty="0" smtClean="0"/>
                        <a:t>«Мой город - Новочеркасск»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Занятие </a:t>
                      </a:r>
                      <a:r>
                        <a:rPr lang="ru-RU" dirty="0" smtClean="0"/>
                        <a:t>«Столица Донского казачества – город Новочеркасск»</a:t>
                      </a:r>
                    </a:p>
                    <a:p>
                      <a:r>
                        <a:rPr lang="ru-RU" dirty="0" smtClean="0"/>
                        <a:t>Цель. Развитие ценностно-смыслового отношения к городу.</a:t>
                      </a:r>
                    </a:p>
                    <a:p>
                      <a:r>
                        <a:rPr lang="ru-RU" u="sng" dirty="0" smtClean="0"/>
                        <a:t>Экскурсия по городу </a:t>
                      </a:r>
                      <a:r>
                        <a:rPr lang="ru-RU" dirty="0" smtClean="0"/>
                        <a:t>«Мой город – Новочеркасск»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Беседы</a:t>
                      </a:r>
                      <a:r>
                        <a:rPr lang="ru-RU" dirty="0" smtClean="0"/>
                        <a:t> «Улицы города: название и расположение», «Улица, на которой</a:t>
                      </a:r>
                      <a:r>
                        <a:rPr lang="ru-RU" baseline="0" dirty="0" smtClean="0"/>
                        <a:t> я живу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Цель. Расширять представления детей об улицах города. Закрепить</a:t>
                      </a:r>
                      <a:r>
                        <a:rPr lang="ru-RU" baseline="0" dirty="0" smtClean="0"/>
                        <a:t> знания о своем домашнем адресе.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Занятие</a:t>
                      </a:r>
                      <a:r>
                        <a:rPr lang="ru-RU" u="none" dirty="0" smtClean="0"/>
                        <a:t> «Улицы родного города»</a:t>
                      </a:r>
                    </a:p>
                    <a:p>
                      <a:r>
                        <a:rPr lang="ru-RU" u="none" dirty="0" smtClean="0"/>
                        <a:t>Цель. Формировать представления детей о том, что названия улицам давали люди, связывая их с каким-нибудь знаменательным событием.</a:t>
                      </a:r>
                      <a:endParaRPr lang="ru-RU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7715304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357586"/>
                <a:gridCol w="3286148"/>
              </a:tblGrid>
              <a:tr h="207170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Ноябрь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sng" dirty="0" smtClean="0"/>
                        <a:t>Занятие</a:t>
                      </a:r>
                      <a:r>
                        <a:rPr lang="ru-RU" b="0" dirty="0" smtClean="0"/>
                        <a:t> «История возникновения родного города»</a:t>
                      </a:r>
                    </a:p>
                    <a:p>
                      <a:r>
                        <a:rPr lang="ru-RU" b="0" u="none" dirty="0" smtClean="0"/>
                        <a:t>Цель.</a:t>
                      </a:r>
                      <a:r>
                        <a:rPr lang="ru-RU" b="0" baseline="0" dirty="0" smtClean="0"/>
                        <a:t> Познакомить детей с историей родного города.</a:t>
                      </a:r>
                    </a:p>
                    <a:p>
                      <a:r>
                        <a:rPr lang="ru-RU" b="0" u="sng" baseline="0" dirty="0" smtClean="0"/>
                        <a:t>Знакомство</a:t>
                      </a:r>
                      <a:r>
                        <a:rPr lang="ru-RU" b="0" baseline="0" dirty="0" smtClean="0"/>
                        <a:t> с гербом и гимном города.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sng" dirty="0" smtClean="0"/>
                        <a:t>Беседы</a:t>
                      </a:r>
                      <a:r>
                        <a:rPr lang="ru-RU" b="0" baseline="0" dirty="0" smtClean="0"/>
                        <a:t> «История возникновения транспорта в городе», «Транспорт города»</a:t>
                      </a:r>
                    </a:p>
                    <a:p>
                      <a:r>
                        <a:rPr lang="ru-RU" b="0" baseline="0" dirty="0" smtClean="0"/>
                        <a:t>Цель. Познакомить детей с историей возникновения транспорта. Виды транспорта.</a:t>
                      </a:r>
                      <a:endParaRPr lang="ru-RU" b="0" dirty="0"/>
                    </a:p>
                  </a:txBody>
                  <a:tcPr/>
                </a:tc>
              </a:tr>
              <a:tr h="2643182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Занятие</a:t>
                      </a:r>
                      <a:r>
                        <a:rPr lang="ru-RU" dirty="0" smtClean="0"/>
                        <a:t> «Достопримечательности города»</a:t>
                      </a:r>
                    </a:p>
                    <a:p>
                      <a:r>
                        <a:rPr lang="ru-RU" dirty="0" smtClean="0"/>
                        <a:t>Цель. Познакомить детей с памятниками известных людей, с их местоположением.</a:t>
                      </a:r>
                    </a:p>
                    <a:p>
                      <a:r>
                        <a:rPr lang="ru-RU" u="sng" dirty="0" smtClean="0"/>
                        <a:t>Создание альбома </a:t>
                      </a:r>
                      <a:r>
                        <a:rPr lang="ru-RU" dirty="0" smtClean="0"/>
                        <a:t>«Достопримечательности Новочеркасска»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Занятия</a:t>
                      </a:r>
                      <a:r>
                        <a:rPr lang="ru-RU" dirty="0" smtClean="0"/>
                        <a:t> «Город-станица», «Казачий курень»</a:t>
                      </a:r>
                    </a:p>
                    <a:p>
                      <a:r>
                        <a:rPr lang="ru-RU" dirty="0" smtClean="0"/>
                        <a:t>Цель. Познакомить детей с названием станица; формировать представления детей об особенностях образа жизни в городе и станице.</a:t>
                      </a:r>
                    </a:p>
                    <a:p>
                      <a:r>
                        <a:rPr lang="ru-RU" u="sng" dirty="0" smtClean="0"/>
                        <a:t>Создание альбома </a:t>
                      </a:r>
                      <a:r>
                        <a:rPr lang="ru-RU" dirty="0" smtClean="0"/>
                        <a:t>«Страницы прошлого»</a:t>
                      </a:r>
                      <a:endParaRPr lang="ru-RU" dirty="0"/>
                    </a:p>
                  </a:txBody>
                  <a:tcPr/>
                </a:tc>
              </a:tr>
              <a:tr h="1500222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Беседа</a:t>
                      </a:r>
                      <a:r>
                        <a:rPr lang="ru-RU" baseline="0" dirty="0" smtClean="0"/>
                        <a:t> «Обычаи и обряды на Дону»</a:t>
                      </a:r>
                    </a:p>
                    <a:p>
                      <a:r>
                        <a:rPr lang="ru-RU" baseline="0" dirty="0" smtClean="0"/>
                        <a:t>Цель. Познакомить детей с обычаями и обрядами на Дону.</a:t>
                      </a:r>
                    </a:p>
                    <a:p>
                      <a:r>
                        <a:rPr lang="ru-RU" u="sng" baseline="0" dirty="0" smtClean="0"/>
                        <a:t>Посещение</a:t>
                      </a:r>
                      <a:r>
                        <a:rPr lang="ru-RU" baseline="0" dirty="0" smtClean="0"/>
                        <a:t> музея И.И.Крылова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Беседа</a:t>
                      </a:r>
                      <a:r>
                        <a:rPr lang="ru-RU" baseline="0" dirty="0" smtClean="0"/>
                        <a:t> «Обычаи и обряды на Дону»</a:t>
                      </a:r>
                    </a:p>
                    <a:p>
                      <a:r>
                        <a:rPr lang="ru-RU" baseline="0" dirty="0" smtClean="0"/>
                        <a:t>Цель. Познакомить детей с обычаями и обрядами на Дону.</a:t>
                      </a:r>
                    </a:p>
                    <a:p>
                      <a:r>
                        <a:rPr lang="ru-RU" u="sng" baseline="0" dirty="0" smtClean="0"/>
                        <a:t>Посещение</a:t>
                      </a:r>
                      <a:r>
                        <a:rPr lang="ru-RU" baseline="0" dirty="0" smtClean="0"/>
                        <a:t> музея И.И.Крылова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42853"/>
          <a:ext cx="7858180" cy="654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175"/>
                <a:gridCol w="3334580"/>
                <a:gridCol w="3391425"/>
              </a:tblGrid>
              <a:tr h="221457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Февраль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sng" dirty="0" smtClean="0"/>
                        <a:t>Занятие</a:t>
                      </a:r>
                      <a:r>
                        <a:rPr lang="ru-RU" b="0" dirty="0" smtClean="0"/>
                        <a:t> «Наши земляки-казаки»</a:t>
                      </a:r>
                    </a:p>
                    <a:p>
                      <a:r>
                        <a:rPr lang="ru-RU" b="0" dirty="0" smtClean="0"/>
                        <a:t>Цель. Формировать представления детей о том, кто такие казаки.</a:t>
                      </a:r>
                    </a:p>
                    <a:p>
                      <a:r>
                        <a:rPr lang="ru-RU" b="0" u="sng" dirty="0" smtClean="0"/>
                        <a:t>Создание </a:t>
                      </a:r>
                      <a:r>
                        <a:rPr lang="ru-RU" b="0" dirty="0" smtClean="0"/>
                        <a:t>картотеки казачьих игр.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sng" dirty="0" smtClean="0"/>
                        <a:t>Занятие</a:t>
                      </a:r>
                      <a:r>
                        <a:rPr lang="ru-RU" b="0" baseline="0" dirty="0" smtClean="0"/>
                        <a:t> «Наша Армия родная»</a:t>
                      </a:r>
                    </a:p>
                    <a:p>
                      <a:r>
                        <a:rPr lang="ru-RU" b="0" baseline="0" dirty="0" smtClean="0"/>
                        <a:t>Цель. Расширять представления детей об армии, уточнить знания о родах войск. Воспитывать чувство гордости за свою армию.</a:t>
                      </a:r>
                    </a:p>
                    <a:p>
                      <a:r>
                        <a:rPr lang="ru-RU" b="0" u="sng" baseline="0" dirty="0" smtClean="0"/>
                        <a:t>Развлечение</a:t>
                      </a:r>
                      <a:r>
                        <a:rPr lang="ru-RU" b="0" baseline="0" dirty="0" smtClean="0"/>
                        <a:t> «А ну-ка, папы»</a:t>
                      </a:r>
                      <a:endParaRPr lang="ru-RU" b="0" dirty="0"/>
                    </a:p>
                  </a:txBody>
                  <a:tcPr/>
                </a:tc>
              </a:tr>
              <a:tr h="1775069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Беседа</a:t>
                      </a:r>
                      <a:r>
                        <a:rPr lang="ru-RU" dirty="0" smtClean="0"/>
                        <a:t> «Казачьи семьи»</a:t>
                      </a:r>
                    </a:p>
                    <a:p>
                      <a:r>
                        <a:rPr lang="ru-RU" dirty="0" smtClean="0"/>
                        <a:t>Цель. Познакомить детей с казачьим бытом.</a:t>
                      </a:r>
                    </a:p>
                    <a:p>
                      <a:r>
                        <a:rPr lang="ru-RU" u="sng" dirty="0" smtClean="0"/>
                        <a:t>Чтение</a:t>
                      </a:r>
                      <a:r>
                        <a:rPr lang="ru-RU" dirty="0" smtClean="0"/>
                        <a:t> рассказа «Казаки – люди вольные»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Фотовыставка</a:t>
                      </a:r>
                      <a:r>
                        <a:rPr lang="ru-RU" baseline="0" dirty="0" smtClean="0"/>
                        <a:t> «Наш город сегодня»</a:t>
                      </a:r>
                    </a:p>
                    <a:p>
                      <a:r>
                        <a:rPr lang="ru-RU" u="sng" baseline="0" dirty="0" smtClean="0"/>
                        <a:t>Совместная работа </a:t>
                      </a:r>
                      <a:r>
                        <a:rPr lang="ru-RU" baseline="0" dirty="0" smtClean="0"/>
                        <a:t>родителей и детей рисование на тему «Мой любимый Новочеркасск»</a:t>
                      </a:r>
                      <a:endParaRPr lang="ru-RU" dirty="0"/>
                    </a:p>
                  </a:txBody>
                  <a:tcPr/>
                </a:tc>
              </a:tr>
              <a:tr h="2335617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Совместная деятельность     </a:t>
                      </a:r>
                      <a:r>
                        <a:rPr lang="ru-RU" dirty="0" smtClean="0"/>
                        <a:t>«Как у нас на Дону»</a:t>
                      </a:r>
                    </a:p>
                    <a:p>
                      <a:r>
                        <a:rPr lang="ru-RU" dirty="0" smtClean="0"/>
                        <a:t>Цель. Формирование художественно-эстетического видения родного края, эмоционально-ценностного отношения к его культуре.</a:t>
                      </a:r>
                    </a:p>
                    <a:p>
                      <a:r>
                        <a:rPr lang="ru-RU" u="sng" dirty="0" smtClean="0"/>
                        <a:t>Выставка</a:t>
                      </a:r>
                      <a:r>
                        <a:rPr lang="ru-RU" u="none" baseline="0" dirty="0" smtClean="0"/>
                        <a:t> детских работ «Казаки- наши земляки»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Создание альбома </a:t>
                      </a:r>
                      <a:r>
                        <a:rPr lang="ru-RU" dirty="0" smtClean="0"/>
                        <a:t>«Памятники Новочеркасска»</a:t>
                      </a:r>
                    </a:p>
                    <a:p>
                      <a:r>
                        <a:rPr lang="ru-RU" u="sng" dirty="0" smtClean="0"/>
                        <a:t>Игра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dirty="0" smtClean="0"/>
                        <a:t>Путешествие по родному городу»</a:t>
                      </a:r>
                    </a:p>
                    <a:p>
                      <a:r>
                        <a:rPr lang="ru-RU" dirty="0" smtClean="0"/>
                        <a:t>Цель. Закрепить знания детей о достопримечательностях,</a:t>
                      </a:r>
                      <a:r>
                        <a:rPr lang="ru-RU" baseline="0" dirty="0" smtClean="0"/>
                        <a:t> памятниках и улицах города.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71686"/>
              </p:ext>
            </p:extLst>
          </p:nvPr>
        </p:nvGraphicFramePr>
        <p:xfrm>
          <a:off x="457200" y="214313"/>
          <a:ext cx="761526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30"/>
                <a:gridCol w="3532103"/>
                <a:gridCol w="27605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Май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Интегрированное занятие «Ничто не забыто, никто не забыт»</a:t>
                      </a:r>
                    </a:p>
                    <a:p>
                      <a:r>
                        <a:rPr lang="ru-RU" b="0" dirty="0" smtClean="0"/>
                        <a:t>Цель. Формировать у детей представление об истории событий и героях г.Новочеркасска в годы Великой Отечественной Войны. Развивать эмоционально-ценностное отношение</a:t>
                      </a:r>
                      <a:r>
                        <a:rPr lang="ru-RU" b="0" baseline="0" dirty="0" smtClean="0"/>
                        <a:t> к опыту старшего поколения.</a:t>
                      </a:r>
                    </a:p>
                    <a:p>
                      <a:r>
                        <a:rPr lang="ru-RU" b="0" baseline="0" dirty="0" smtClean="0"/>
                        <a:t> Воспитывать чувство любви и уважения к Родине.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Викторина «Знаешь, ли ты, свой город?»</a:t>
                      </a:r>
                    </a:p>
                    <a:p>
                      <a:r>
                        <a:rPr lang="ru-RU" b="0" dirty="0" smtClean="0"/>
                        <a:t>Цель. Закрепить знание детей о родном городе, об историческом</a:t>
                      </a:r>
                      <a:r>
                        <a:rPr lang="ru-RU" b="0" baseline="0" dirty="0" smtClean="0"/>
                        <a:t> прошлом и настоящем, об историко-архитектурных памятниках. Воспитывать чувство гордости и любви к родному городу. Воспитывать чувство коллективизма, ответственности, умения работать в коллективе.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42" name="Picture 2" descr="http://img-fotki.yandex.ru/get/5811/28257045.58f/0_6e13d_a0f693e4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1168"/>
            <a:ext cx="4762500" cy="17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2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416" y="210312"/>
            <a:ext cx="3053325" cy="2289994"/>
          </a:xfrm>
          <a:prstGeom prst="rect">
            <a:avLst/>
          </a:prstGeom>
        </p:spPr>
      </p:pic>
      <p:pic>
        <p:nvPicPr>
          <p:cNvPr id="5" name="Рисунок 4" descr="P7290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91939"/>
            <a:ext cx="3211828" cy="2408871"/>
          </a:xfrm>
          <a:prstGeom prst="rect">
            <a:avLst/>
          </a:prstGeom>
        </p:spPr>
      </p:pic>
      <p:pic>
        <p:nvPicPr>
          <p:cNvPr id="6" name="Рисунок 5" descr="фото галя 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1" y="627269"/>
            <a:ext cx="3529579" cy="2647184"/>
          </a:xfrm>
          <a:prstGeom prst="rect">
            <a:avLst/>
          </a:prstGeom>
        </p:spPr>
      </p:pic>
      <p:pic>
        <p:nvPicPr>
          <p:cNvPr id="7" name="Рисунок 6" descr="фото галя 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071942"/>
            <a:ext cx="3362890" cy="252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2714620"/>
            <a:ext cx="23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по городу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95391" y="210312"/>
            <a:ext cx="27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Колядки в детском саду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9224" y="3411370"/>
            <a:ext cx="195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Развлечение</a:t>
            </a:r>
          </a:p>
          <a:p>
            <a:r>
              <a:rPr lang="ru-RU" dirty="0" smtClean="0"/>
              <a:t>«А ну-ка, папы!»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3643314"/>
            <a:ext cx="140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034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3000378" cy="4000504"/>
          </a:xfrm>
          <a:prstGeom prst="rect">
            <a:avLst/>
          </a:prstGeom>
        </p:spPr>
      </p:pic>
      <p:pic>
        <p:nvPicPr>
          <p:cNvPr id="3" name="Рисунок 2" descr="P528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58056"/>
            <a:ext cx="3333171" cy="2499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7155" y="563517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Казачья игра «Заплетись, заплетись плетень»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156" y="4560303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Занятие «Ничто не забыто, никто не забыт»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2" y="1124744"/>
            <a:ext cx="3283472" cy="2462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9292" y="254105"/>
            <a:ext cx="310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Колядки </a:t>
            </a:r>
          </a:p>
          <a:p>
            <a:pPr algn="ctr"/>
            <a:r>
              <a:rPr lang="ru-RU" dirty="0" smtClean="0"/>
              <a:t>в доме-музее </a:t>
            </a:r>
            <a:r>
              <a:rPr lang="ru-RU" dirty="0" err="1" smtClean="0"/>
              <a:t>И.И.Крылова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988" y="260648"/>
            <a:ext cx="5897880" cy="62863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4.Этап  - итоговый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цель. Подведение итогов проектной деятельности.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3568" y="908720"/>
            <a:ext cx="5897880" cy="6025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Мониторинг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сформированности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представлений детей  о малой Родине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500034" y="1500174"/>
          <a:ext cx="72390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15719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Итогом </a:t>
            </a:r>
            <a:r>
              <a:rPr lang="ru-RU" dirty="0" smtClean="0"/>
              <a:t>проекта стало проведение викторины «Знаешь, ли ты, свой город?», в ходе которого отслеживались знания детей о родном городе.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Данный проект можно реализовать в условиях большинства дошкольных учреждений. Проект не требует значительных материальных затрат, в его реализацию активно включаются родители воспитанников. Сведения о городе доступны и интересны не только детям, но и взрослым. Следовательно, взаимодействие семьи, ребенка и воспитателей значительно повышается, что позволяет качественно решать данную проблему.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1894514"/>
          </a:xfrm>
        </p:spPr>
        <p:txBody>
          <a:bodyPr anchor="ctr"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0"/>
            <a:ext cx="5544616" cy="442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Паспорт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проекта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115848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242048" cy="965820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Актуальность 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428596" y="1285860"/>
            <a:ext cx="7345362" cy="53245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buSzPct val="60000"/>
              <a:buFont typeface="Arial" charset="0"/>
              <a:buNone/>
            </a:pPr>
            <a:r>
              <a:rPr lang="ru-RU" sz="2000" b="1" dirty="0">
                <a:solidFill>
                  <a:srgbClr val="0D0D0D"/>
                </a:solidFill>
              </a:rPr>
              <a:t>Патриотическое воспитание дошкольников актуально и значимо в условиях современной России. За последние  несколько десятилетий  много поменялось в жизни и мировоззрении нашей страны и народа, но несмотря на все изменения воспитание патриотических чувств остается одним из главных приоритетов нашего государства. Ведь чувство любви к Родине – это одно из самых сильных  чувств, без него человек ущербен он не ощущает  своих корней своей истории. Поэтому важно, чтобы ребенок уже в дошкольном возрасте почувствовал личную ответственность за родную землю и её будущее. Патриотизм применительно к дошкольникам, определяется как потребность участвовать во всех делах на благо семьи, детского сада, родного города, Родины, наличие у детей таких качеств как сострадание, сочувствие, чувство собственного достоинства и осознание себя частью окружающего мира.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Гипотеза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 Проблема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sz="half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/>
              <a:t>Если будет четко спланирована система работы по патриотическому воспитанию, то  у детей будет развито ценностно-смысловое отношение к истории и культуре Родного края.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/>
              <a:t>Недостаточный уровень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духовного, нравственного, патриотического воспитания; знаний об истории и традициях Родного края.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Методическое обеспечение 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323850" y="1484313"/>
          <a:ext cx="7345363" cy="494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Цель проекта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dirty="0"/>
              <a:t>Формирование основ духовного, нравственного, патриотического воспитания дошкольников в процессе приобщения к истории Родного края</a:t>
            </a:r>
          </a:p>
        </p:txBody>
      </p:sp>
      <p:pic>
        <p:nvPicPr>
          <p:cNvPr id="161797" name="Picture 5" descr="http://img.lenta.ru/news/2010/11/07/shot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000504"/>
            <a:ext cx="3238500" cy="2428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4214818"/>
            <a:ext cx="314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«Каждая нация, большая или маленькая, имеет  свои  культурные ценности, из этих ценностей складывается великое духовное достояние человека.»</a:t>
            </a:r>
          </a:p>
          <a:p>
            <a:pPr algn="r"/>
            <a:r>
              <a:rPr lang="ru-RU" sz="1400" dirty="0" smtClean="0"/>
              <a:t>М.А.Шолохов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8" name="Rectangle 2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239000" cy="751506"/>
          </a:xfrm>
        </p:spPr>
        <p:txBody>
          <a:bodyPr anchor="t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Задачи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722809"/>
              </p:ext>
            </p:extLst>
          </p:nvPr>
        </p:nvGraphicFramePr>
        <p:xfrm>
          <a:off x="500034" y="1000108"/>
          <a:ext cx="7239000" cy="559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Diagram 7"/>
          <p:cNvGrpSpPr>
            <a:grpSpLocks/>
          </p:cNvGrpSpPr>
          <p:nvPr/>
        </p:nvGrpSpPr>
        <p:grpSpPr bwMode="auto">
          <a:xfrm>
            <a:off x="0" y="765175"/>
            <a:ext cx="107950" cy="76200"/>
            <a:chOff x="136" y="953"/>
            <a:chExt cx="4653" cy="2833"/>
          </a:xfrm>
        </p:grpSpPr>
        <p:sp>
          <p:nvSpPr>
            <p:cNvPr id="3" name="_s162826"/>
            <p:cNvSpPr>
              <a:spLocks noChangeShapeType="1"/>
            </p:cNvSpPr>
            <p:nvPr/>
          </p:nvSpPr>
          <p:spPr bwMode="auto">
            <a:xfrm>
              <a:off x="2461" y="2703"/>
              <a:ext cx="1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162825"/>
            <p:cNvSpPr>
              <a:spLocks noChangeArrowheads="1"/>
            </p:cNvSpPr>
            <p:nvPr/>
          </p:nvSpPr>
          <p:spPr bwMode="auto">
            <a:xfrm>
              <a:off x="2129" y="3040"/>
              <a:ext cx="667" cy="6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162824"/>
            <p:cNvSpPr>
              <a:spLocks noChangeArrowheads="1"/>
            </p:cNvSpPr>
            <p:nvPr/>
          </p:nvSpPr>
          <p:spPr bwMode="auto">
            <a:xfrm>
              <a:off x="2129" y="2037"/>
              <a:ext cx="667" cy="6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Задач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Ожидаемый результат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514336"/>
              </p:ext>
            </p:extLst>
          </p:nvPr>
        </p:nvGraphicFramePr>
        <p:xfrm>
          <a:off x="457200" y="1340768"/>
          <a:ext cx="7239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98582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Содержание проекта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5897880" cy="10283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1.Этап – подготовительный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Цель: Проанализировать имеющуюся проблему, определить цель проекта.</a:t>
            </a:r>
          </a:p>
          <a:p>
            <a:pPr algn="ctr"/>
            <a:endParaRPr lang="ru-RU" sz="20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2133600"/>
          <a:ext cx="7239000" cy="437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1036</TotalTime>
  <Words>1277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Проект «Город, что сердцу дорог» Тема «Патриотическое воспитание старших дошкольников в процессе приобщения к истории родного края»</vt:lpstr>
      <vt:lpstr>Паспорт проекта</vt:lpstr>
      <vt:lpstr>Актуальность </vt:lpstr>
      <vt:lpstr>Гипотеза           Проблема</vt:lpstr>
      <vt:lpstr>Методическое обеспечение </vt:lpstr>
      <vt:lpstr>Цель проекта</vt:lpstr>
      <vt:lpstr>Задачи </vt:lpstr>
      <vt:lpstr>Ожидаемый результат</vt:lpstr>
      <vt:lpstr>Содержание проекта</vt:lpstr>
      <vt:lpstr>2.Этап – организационный Цель: создание условий для реализации проекта. </vt:lpstr>
      <vt:lpstr>3.Этап – основной цель. Реализация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4.Этап  - итоговый цель. Подведение итогов проектной деятельности.</vt:lpstr>
      <vt:lpstr>заключение</vt:lpstr>
      <vt:lpstr>Спасибо за внимание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Aspire</dc:creator>
  <cp:lastModifiedBy>BOBA</cp:lastModifiedBy>
  <cp:revision>73</cp:revision>
  <dcterms:created xsi:type="dcterms:W3CDTF">2014-02-08T13:39:46Z</dcterms:created>
  <dcterms:modified xsi:type="dcterms:W3CDTF">2015-10-16T14:42:13Z</dcterms:modified>
</cp:coreProperties>
</file>