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78" r:id="rId3"/>
    <p:sldId id="263" r:id="rId4"/>
    <p:sldId id="273" r:id="rId5"/>
    <p:sldId id="257" r:id="rId6"/>
    <p:sldId id="265" r:id="rId7"/>
    <p:sldId id="258" r:id="rId8"/>
    <p:sldId id="264" r:id="rId9"/>
    <p:sldId id="268" r:id="rId10"/>
    <p:sldId id="266" r:id="rId11"/>
    <p:sldId id="259" r:id="rId12"/>
    <p:sldId id="260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AFA044-CF28-4D67-9266-DC91B789B42D}" type="datetimeFigureOut">
              <a:rPr lang="ru-RU" smtClean="0"/>
              <a:pPr/>
              <a:t>25.10.2015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A6C3F17-3836-435C-A496-58C71C7991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8215370" cy="4472005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1200" b="1" i="1" dirty="0" smtClean="0">
                <a:solidFill>
                  <a:schemeClr val="tx2"/>
                </a:solidFill>
              </a:rPr>
              <a:t>Интерактивный открытый досуг для  родителей .</a:t>
            </a:r>
          </a:p>
          <a:p>
            <a:pPr algn="ctr">
              <a:buNone/>
            </a:pPr>
            <a:endParaRPr lang="ru-RU" sz="112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112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1200" b="1" dirty="0" smtClean="0">
                <a:solidFill>
                  <a:srgbClr val="7030A0"/>
                </a:solidFill>
              </a:rPr>
              <a:t>Презентация  на тему:</a:t>
            </a:r>
            <a:endParaRPr lang="ru-RU" sz="11200" dirty="0" smtClean="0"/>
          </a:p>
          <a:p>
            <a:pPr algn="ctr">
              <a:buNone/>
            </a:pPr>
            <a:r>
              <a:rPr lang="ru-RU" sz="11200" b="1" i="1" dirty="0" smtClean="0">
                <a:solidFill>
                  <a:srgbClr val="C00000"/>
                </a:solidFill>
              </a:rPr>
              <a:t> «Поговорим о доброте и вежливости».</a:t>
            </a:r>
          </a:p>
          <a:p>
            <a:pPr algn="ctr">
              <a:buNone/>
            </a:pPr>
            <a:endParaRPr lang="ru-RU" sz="11200" b="1" i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9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Тиханова Ольга Александровна</a:t>
            </a: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д/с №8 «Русалочка»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du54.ru/sites/default/files/userfiles/image/83687900_48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erebrovaen.ucoz.ru/images/1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erebrovaen.ucoz.ru/images/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klipsonline.ru/media/thumbs/ch--mon-25-mar-13-222241-04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klipsonline.ru/media/thumbs/ch--mon-25-mar-13-222241-04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ksu.ru/public/uploads/2012-9/eb2a831fb166652e60a66d488c732e74eebad8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57256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serebrovaen.ucoz.ru/images/12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Жизнь дана на добрые дела.</a:t>
            </a:r>
            <a:endParaRPr lang="ru-RU" sz="32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 rot="10800000" flipV="1">
            <a:off x="0" y="1813014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доме добрыми делами занята,</a:t>
            </a:r>
            <a:b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Тихо ходит доброта</a:t>
            </a:r>
            <a:b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Утро доброе у нас</a:t>
            </a:r>
            <a:b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Добрый день и добрый час</a:t>
            </a:r>
            <a:b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Добрый вечер,</a:t>
            </a:r>
            <a:b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Ночь добра</a:t>
            </a:r>
            <a:b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Было доброе вчера</a:t>
            </a:r>
            <a:b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откуда спросишь ты</a:t>
            </a:r>
            <a:b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доме столько доброты.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erebrovaen.ucoz.ru/images/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4403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volgoservis.ru/14/images/20r.h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serebrovaen.ucoz.ru/images/4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most-kharkov.info/data/images/Dobrota/DSCF0827_expos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detsad-kitty.ru/uploads/posts/2010-01/thumbs/1263576146_rsrryeryo-rrrsrss_0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151</TotalTime>
  <Words>43</Words>
  <Application>Microsoft Office PowerPoint</Application>
  <PresentationFormat>Экран (4:3)</PresentationFormat>
  <Paragraphs>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МБДОУ д/с №8 «Русалочка»</vt:lpstr>
      <vt:lpstr>Слайд 2</vt:lpstr>
      <vt:lpstr>Слайд 3</vt:lpstr>
      <vt:lpstr> Жизнь дана на добрые дела.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38</cp:revision>
  <dcterms:created xsi:type="dcterms:W3CDTF">2013-08-17T17:37:07Z</dcterms:created>
  <dcterms:modified xsi:type="dcterms:W3CDTF">2015-10-25T16:53:44Z</dcterms:modified>
</cp:coreProperties>
</file>