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handoutMasterIdLst>
    <p:handoutMasterId r:id="rId8"/>
  </p:handoutMasterIdLst>
  <p:sldIdLst>
    <p:sldId id="258" r:id="rId2"/>
    <p:sldId id="260" r:id="rId3"/>
    <p:sldId id="261" r:id="rId4"/>
    <p:sldId id="262" r:id="rId5"/>
    <p:sldId id="259" r:id="rId6"/>
    <p:sldId id="263" r:id="rId7"/>
  </p:sldIdLst>
  <p:sldSz cx="7380288" cy="10440988"/>
  <p:notesSz cx="6858000" cy="9144000"/>
  <p:defaultTextStyle>
    <a:defPPr>
      <a:defRPr lang="ru-RU"/>
    </a:defPPr>
    <a:lvl1pPr marL="0" algn="l" defTabSz="10002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500116" algn="l" defTabSz="10002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000232" algn="l" defTabSz="10002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500348" algn="l" defTabSz="10002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000464" algn="l" defTabSz="10002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500581" algn="l" defTabSz="10002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3000697" algn="l" defTabSz="10002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500813" algn="l" defTabSz="10002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4000929" algn="l" defTabSz="10002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3" d="100"/>
          <a:sy n="23" d="100"/>
        </p:scale>
        <p:origin x="-2088" y="-62"/>
      </p:cViewPr>
      <p:guideLst>
        <p:guide orient="horz" pos="3289"/>
        <p:guide pos="23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7CF99-6A79-4038-A2D1-BFAF75933E9F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722C7-14A4-41EF-A850-9946293973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15141" y="8144980"/>
            <a:ext cx="6965147" cy="362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023" tIns="50012" rIns="100023" bIns="50012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07512" y="7389096"/>
            <a:ext cx="6826767" cy="1861009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7512" y="5916560"/>
            <a:ext cx="6826767" cy="1392131"/>
          </a:xfrm>
        </p:spPr>
        <p:txBody>
          <a:bodyPr anchor="b"/>
          <a:lstStyle>
            <a:lvl1pPr marL="0" indent="0" algn="l">
              <a:buNone/>
              <a:defRPr sz="2700">
                <a:solidFill>
                  <a:schemeClr val="tx2">
                    <a:shade val="75000"/>
                  </a:schemeClr>
                </a:solidFill>
              </a:defRPr>
            </a:lvl1pPr>
            <a:lvl2pPr marL="500116" indent="0" algn="ctr">
              <a:buNone/>
            </a:lvl2pPr>
            <a:lvl3pPr marL="1000232" indent="0" algn="ctr">
              <a:buNone/>
            </a:lvl3pPr>
            <a:lvl4pPr marL="1500348" indent="0" algn="ctr">
              <a:buNone/>
            </a:lvl4pPr>
            <a:lvl5pPr marL="2000464" indent="0" algn="ctr">
              <a:buNone/>
            </a:lvl5pPr>
            <a:lvl6pPr marL="2500581" indent="0" algn="ctr">
              <a:buNone/>
            </a:lvl6pPr>
            <a:lvl7pPr marL="3000697" indent="0" algn="ctr">
              <a:buNone/>
            </a:lvl7pPr>
            <a:lvl8pPr marL="3500813" indent="0" algn="ctr">
              <a:buNone/>
            </a:lvl8pPr>
            <a:lvl9pPr marL="4000929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0B2F-49FD-4D4A-A942-551F96B8932B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642260" y="9856293"/>
            <a:ext cx="612564" cy="375876"/>
          </a:xfrm>
        </p:spPr>
        <p:txBody>
          <a:bodyPr/>
          <a:lstStyle/>
          <a:p>
            <a:fld id="{DC6ED53B-8F3E-46BA-BAD9-F76004C18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0B2F-49FD-4D4A-A942-551F96B8932B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D53B-8F3E-46BA-BAD9-F76004C18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35216" y="836249"/>
            <a:ext cx="1476058" cy="8908676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69015" y="836249"/>
            <a:ext cx="5043197" cy="890867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0B2F-49FD-4D4A-A942-551F96B8932B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D53B-8F3E-46BA-BAD9-F76004C18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0B2F-49FD-4D4A-A942-551F96B8932B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890614" y="116014"/>
            <a:ext cx="2337091" cy="439874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642260" y="9856293"/>
            <a:ext cx="612564" cy="375876"/>
          </a:xfrm>
        </p:spPr>
        <p:txBody>
          <a:bodyPr/>
          <a:lstStyle/>
          <a:p>
            <a:fld id="{DC6ED53B-8F3E-46BA-BAD9-F76004C18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15141" y="5244705"/>
            <a:ext cx="6965147" cy="362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023" tIns="50012" rIns="100023" bIns="50012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07512" y="2552242"/>
            <a:ext cx="6826767" cy="1856175"/>
          </a:xfrm>
        </p:spPr>
        <p:txBody>
          <a:bodyPr anchor="b"/>
          <a:lstStyle>
            <a:lvl1pPr marL="0" indent="0" algn="r">
              <a:buNone/>
              <a:defRPr sz="22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0B2F-49FD-4D4A-A942-551F96B8932B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D53B-8F3E-46BA-BAD9-F76004C18C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45665" y="4486802"/>
            <a:ext cx="7011274" cy="1803842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43550" y="696067"/>
            <a:ext cx="7011274" cy="1280761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46010" y="2436231"/>
            <a:ext cx="3382633" cy="7192681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751646" y="2436231"/>
            <a:ext cx="3505637" cy="7192681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0B2F-49FD-4D4A-A942-551F96B8932B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D53B-8F3E-46BA-BAD9-F76004C18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246009" y="8236780"/>
            <a:ext cx="6949772" cy="1343794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27161" y="1015097"/>
            <a:ext cx="3462986" cy="974008"/>
          </a:xfrm>
        </p:spPr>
        <p:txBody>
          <a:bodyPr anchor="ctr"/>
          <a:lstStyle>
            <a:lvl1pPr marL="0" indent="0">
              <a:buNone/>
              <a:defRPr sz="19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2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3749085" y="1015097"/>
            <a:ext cx="3464346" cy="974008"/>
          </a:xfrm>
        </p:spPr>
        <p:txBody>
          <a:bodyPr anchor="ctr"/>
          <a:lstStyle>
            <a:lvl1pPr marL="0" indent="0">
              <a:buNone/>
              <a:defRPr sz="19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2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27161" y="2003607"/>
            <a:ext cx="3462986" cy="600115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3752074" y="2003607"/>
            <a:ext cx="3461355" cy="600115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0B2F-49FD-4D4A-A942-551F96B8932B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642260" y="9860934"/>
            <a:ext cx="615024" cy="375876"/>
          </a:xfrm>
        </p:spPr>
        <p:txBody>
          <a:bodyPr/>
          <a:lstStyle/>
          <a:p>
            <a:fld id="{DC6ED53B-8F3E-46BA-BAD9-F76004C18C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415141" y="9164870"/>
            <a:ext cx="6965147" cy="362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023" tIns="50012" rIns="100023" bIns="50012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243550" y="696067"/>
            <a:ext cx="7011274" cy="1280761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0B2F-49FD-4D4A-A942-551F96B8932B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D53B-8F3E-46BA-BAD9-F76004C18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0B2F-49FD-4D4A-A942-551F96B8932B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D53B-8F3E-46BA-BAD9-F76004C18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15141" y="8905012"/>
            <a:ext cx="6965147" cy="362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023" tIns="50012" rIns="100023" bIns="50012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69015" y="8352790"/>
            <a:ext cx="6826767" cy="792742"/>
          </a:xfrm>
        </p:spPr>
        <p:txBody>
          <a:bodyPr anchor="ctr"/>
          <a:lstStyle>
            <a:lvl1pPr algn="l">
              <a:buNone/>
              <a:defRPr sz="22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369016" y="928088"/>
            <a:ext cx="2428064" cy="7308693"/>
          </a:xfrm>
        </p:spPr>
        <p:txBody>
          <a:bodyPr/>
          <a:lstStyle>
            <a:lvl1pPr marL="0" indent="0"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885489" y="928088"/>
            <a:ext cx="4310294" cy="730869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0B2F-49FD-4D4A-A942-551F96B8932B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D53B-8F3E-46BA-BAD9-F76004C18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2829111" y="938799"/>
            <a:ext cx="4059158" cy="5568526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0B2F-49FD-4D4A-A942-551F96B8932B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D53B-8F3E-46BA-BAD9-F76004C18C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07512" y="7602770"/>
            <a:ext cx="4735685" cy="795159"/>
          </a:xfrm>
        </p:spPr>
        <p:txBody>
          <a:bodyPr anchor="ctr"/>
          <a:lstStyle>
            <a:lvl1pPr algn="l">
              <a:buNone/>
              <a:defRPr sz="22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07512" y="8424069"/>
            <a:ext cx="4735685" cy="1169778"/>
          </a:xfrm>
        </p:spPr>
        <p:txBody>
          <a:bodyPr lIns="120028" tIns="0"/>
          <a:lstStyle>
            <a:lvl1pPr marL="0" indent="0">
              <a:buNone/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15141" y="1599946"/>
            <a:ext cx="6965147" cy="362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023" tIns="50012" rIns="100023" bIns="50012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46010" y="2366142"/>
            <a:ext cx="7011274" cy="6890569"/>
          </a:xfrm>
          <a:prstGeom prst="rect">
            <a:avLst/>
          </a:prstGeom>
        </p:spPr>
        <p:txBody>
          <a:bodyPr vert="horz" lIns="100023" tIns="50012" rIns="100023" bIns="50012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5227703" y="116014"/>
            <a:ext cx="2029580" cy="439874"/>
          </a:xfrm>
          <a:prstGeom prst="rect">
            <a:avLst/>
          </a:prstGeom>
        </p:spPr>
        <p:txBody>
          <a:bodyPr vert="horz" lIns="100023" tIns="50012" rIns="100023" bIns="50012"/>
          <a:lstStyle>
            <a:lvl1pPr algn="l" eaLnBrk="1" latinLnBrk="0" hangingPunct="1">
              <a:defRPr kumimoji="0" sz="13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6700B2F-49FD-4D4A-A942-551F96B8932B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2521599" y="116014"/>
            <a:ext cx="2706106" cy="439874"/>
          </a:xfrm>
          <a:prstGeom prst="rect">
            <a:avLst/>
          </a:prstGeom>
        </p:spPr>
        <p:txBody>
          <a:bodyPr vert="horz" lIns="100023" tIns="50012" rIns="100023" bIns="50012"/>
          <a:lstStyle>
            <a:lvl1pPr algn="r" eaLnBrk="1" latinLnBrk="0" hangingPunct="1">
              <a:defRPr kumimoji="0" sz="13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642260" y="9860936"/>
            <a:ext cx="615024" cy="372202"/>
          </a:xfrm>
          <a:prstGeom prst="rect">
            <a:avLst/>
          </a:prstGeom>
        </p:spPr>
        <p:txBody>
          <a:bodyPr vert="horz" lIns="100023" tIns="50012" rIns="100023" bIns="50012"/>
          <a:lstStyle>
            <a:lvl1pPr algn="r" eaLnBrk="1" latinLnBrk="0" hangingPunct="1">
              <a:defRPr kumimoji="0" sz="13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6ED53B-8F3E-46BA-BAD9-F76004C18C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46010" y="696067"/>
            <a:ext cx="7011274" cy="1276120"/>
          </a:xfrm>
          <a:prstGeom prst="rect">
            <a:avLst/>
          </a:prstGeom>
        </p:spPr>
        <p:txBody>
          <a:bodyPr vert="horz" lIns="100023" tIns="50012" rIns="100023" bIns="50012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415141" y="1599946"/>
            <a:ext cx="6965147" cy="362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023" tIns="50012" rIns="100023" bIns="50012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415141" y="1610737"/>
            <a:ext cx="6965147" cy="362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023" tIns="50012" rIns="100023" bIns="50012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9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75087" indent="-375087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500" kern="1200">
          <a:solidFill>
            <a:schemeClr val="tx2"/>
          </a:solidFill>
          <a:latin typeface="+mn-lt"/>
          <a:ea typeface="+mn-ea"/>
          <a:cs typeface="+mn-cs"/>
        </a:defRPr>
      </a:lvl1pPr>
      <a:lvl2pPr marL="812689" indent="-312572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3100" kern="1200">
          <a:solidFill>
            <a:schemeClr val="tx2"/>
          </a:solidFill>
          <a:latin typeface="+mn-lt"/>
          <a:ea typeface="+mn-ea"/>
          <a:cs typeface="+mn-cs"/>
        </a:defRPr>
      </a:lvl2pPr>
      <a:lvl3pPr marL="1250291" indent="-250059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700" kern="1200">
          <a:solidFill>
            <a:schemeClr val="tx2"/>
          </a:solidFill>
          <a:latin typeface="+mn-lt"/>
          <a:ea typeface="+mn-ea"/>
          <a:cs typeface="+mn-cs"/>
        </a:defRPr>
      </a:lvl3pPr>
      <a:lvl4pPr marL="1750407" indent="-250059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2250523" indent="-250059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900" kern="1200">
          <a:solidFill>
            <a:schemeClr val="tx2"/>
          </a:solidFill>
          <a:latin typeface="+mn-lt"/>
          <a:ea typeface="+mn-ea"/>
          <a:cs typeface="+mn-cs"/>
        </a:defRPr>
      </a:lvl5pPr>
      <a:lvl6pPr marL="2750639" indent="-250059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900" kern="1200">
          <a:solidFill>
            <a:schemeClr val="tx2"/>
          </a:solidFill>
          <a:latin typeface="+mn-lt"/>
          <a:ea typeface="+mn-ea"/>
          <a:cs typeface="+mn-cs"/>
        </a:defRPr>
      </a:lvl6pPr>
      <a:lvl7pPr marL="3250755" indent="-250059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700" kern="1200">
          <a:solidFill>
            <a:schemeClr val="tx2"/>
          </a:solidFill>
          <a:latin typeface="+mn-lt"/>
          <a:ea typeface="+mn-ea"/>
          <a:cs typeface="+mn-cs"/>
        </a:defRPr>
      </a:lvl7pPr>
      <a:lvl8pPr marL="3750871" indent="-250059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7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250987" indent="-250059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5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01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02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003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004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005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006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008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009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67960" y="5713824"/>
            <a:ext cx="1954675" cy="3317585"/>
          </a:xfrm>
          <a:prstGeom prst="rect">
            <a:avLst/>
          </a:prstGeom>
          <a:noFill/>
        </p:spPr>
        <p:txBody>
          <a:bodyPr wrap="square" lIns="100023" tIns="50012" rIns="100023" bIns="50012" rtlCol="0">
            <a:spAutoFit/>
          </a:bodyPr>
          <a:lstStyle/>
          <a:p>
            <a:pPr algn="ctr"/>
            <a:r>
              <a:rPr lang="ru-RU" sz="10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pPr algn="ctr"/>
            <a:r>
              <a:rPr lang="tt-RU" sz="10500" dirty="0" smtClean="0">
                <a:solidFill>
                  <a:srgbClr val="FF0000"/>
                </a:solidFill>
              </a:rPr>
              <a:t>өч</a:t>
            </a:r>
            <a:endParaRPr lang="ru-RU" sz="10500" dirty="0">
              <a:solidFill>
                <a:srgbClr val="FF0000"/>
              </a:solidFill>
            </a:endParaRPr>
          </a:p>
        </p:txBody>
      </p:sp>
      <p:pic>
        <p:nvPicPr>
          <p:cNvPr id="9" name="Рисунок 8" descr="тр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95289" y="5713825"/>
            <a:ext cx="4572025" cy="3453309"/>
          </a:xfrm>
          <a:prstGeom prst="rect">
            <a:avLst/>
          </a:prstGeom>
        </p:spPr>
      </p:pic>
      <p:pic>
        <p:nvPicPr>
          <p:cNvPr id="10" name="Рисунок 9" descr="кап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37733" y="451640"/>
            <a:ext cx="3983961" cy="419330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469381" y="4233836"/>
            <a:ext cx="5821817" cy="246002"/>
          </a:xfrm>
          <a:prstGeom prst="rect">
            <a:avLst/>
          </a:prstGeom>
          <a:noFill/>
        </p:spPr>
        <p:txBody>
          <a:bodyPr wrap="square" lIns="100023" tIns="50012" rIns="100023" bIns="50012" rtlCol="0">
            <a:spAutoFit/>
          </a:bodyPr>
          <a:lstStyle/>
          <a:p>
            <a:r>
              <a:rPr lang="ru-RU" sz="900" dirty="0" smtClean="0"/>
              <a:t>Разработано и подготовлено </a:t>
            </a:r>
            <a:r>
              <a:rPr lang="ru-RU" sz="900" dirty="0" err="1" smtClean="0"/>
              <a:t>Шаякбировой</a:t>
            </a:r>
            <a:r>
              <a:rPr lang="ru-RU" sz="900" dirty="0" smtClean="0"/>
              <a:t> Г.Ш.</a:t>
            </a:r>
            <a:endParaRPr lang="ru-RU" sz="900" dirty="0"/>
          </a:p>
        </p:txBody>
      </p:sp>
      <p:sp>
        <p:nvSpPr>
          <p:cNvPr id="12" name="TextBox 11"/>
          <p:cNvSpPr txBox="1"/>
          <p:nvPr/>
        </p:nvSpPr>
        <p:spPr>
          <a:xfrm>
            <a:off x="4469381" y="10194986"/>
            <a:ext cx="5821817" cy="246002"/>
          </a:xfrm>
          <a:prstGeom prst="rect">
            <a:avLst/>
          </a:prstGeom>
          <a:noFill/>
        </p:spPr>
        <p:txBody>
          <a:bodyPr wrap="square" lIns="100023" tIns="50012" rIns="100023" bIns="50012" rtlCol="0">
            <a:spAutoFit/>
          </a:bodyPr>
          <a:lstStyle/>
          <a:p>
            <a:r>
              <a:rPr lang="ru-RU" sz="900" dirty="0" smtClean="0"/>
              <a:t>Разработано и подготовлено </a:t>
            </a:r>
            <a:r>
              <a:rPr lang="ru-RU" sz="900" dirty="0" err="1" smtClean="0"/>
              <a:t>Шаякбировой</a:t>
            </a:r>
            <a:r>
              <a:rPr lang="ru-RU" sz="900" dirty="0" smtClean="0"/>
              <a:t> Г.Ш.</a:t>
            </a:r>
            <a:endParaRPr lang="ru-RU" sz="900" dirty="0"/>
          </a:p>
        </p:txBody>
      </p:sp>
      <p:sp>
        <p:nvSpPr>
          <p:cNvPr id="5" name="TextBox 4"/>
          <p:cNvSpPr txBox="1"/>
          <p:nvPr/>
        </p:nvSpPr>
        <p:spPr>
          <a:xfrm>
            <a:off x="745450" y="780527"/>
            <a:ext cx="3016702" cy="3332655"/>
          </a:xfrm>
          <a:prstGeom prst="rect">
            <a:avLst/>
          </a:prstGeom>
          <a:noFill/>
        </p:spPr>
        <p:txBody>
          <a:bodyPr wrap="square" lIns="100023" tIns="50012" rIns="100023" bIns="50012" rtlCol="0">
            <a:spAutoFit/>
          </a:bodyPr>
          <a:lstStyle/>
          <a:p>
            <a:pPr algn="ctr"/>
            <a:r>
              <a:rPr lang="tt-RU" sz="10500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tt-RU" sz="10500" dirty="0" smtClean="0">
                <a:solidFill>
                  <a:srgbClr val="FF0000"/>
                </a:solidFill>
              </a:rPr>
              <a:t>бер</a:t>
            </a:r>
            <a:endParaRPr lang="ru-RU" sz="10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собы.jpeg"/>
          <p:cNvPicPr>
            <a:picLocks noChangeAspect="1"/>
          </p:cNvPicPr>
          <p:nvPr/>
        </p:nvPicPr>
        <p:blipFill>
          <a:blip r:embed="rId2" cstate="print"/>
          <a:srcRect l="30118" t="16732" r="47244" b="53150"/>
          <a:stretch>
            <a:fillRect/>
          </a:stretch>
        </p:blipFill>
        <p:spPr>
          <a:xfrm rot="10800000" flipH="1" flipV="1">
            <a:off x="2217799" y="6536041"/>
            <a:ext cx="1652628" cy="1238142"/>
          </a:xfrm>
          <a:prstGeom prst="rect">
            <a:avLst/>
          </a:prstGeom>
        </p:spPr>
      </p:pic>
      <p:pic>
        <p:nvPicPr>
          <p:cNvPr id="3" name="Рисунок 2" descr="матрешк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0305" y="862747"/>
            <a:ext cx="4585972" cy="312442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" y="944969"/>
            <a:ext cx="3147700" cy="3317585"/>
          </a:xfrm>
          <a:prstGeom prst="rect">
            <a:avLst/>
          </a:prstGeom>
          <a:noFill/>
        </p:spPr>
        <p:txBody>
          <a:bodyPr wrap="square" lIns="100023" tIns="50012" rIns="100023" bIns="50012" rtlCol="0">
            <a:spAutoFit/>
          </a:bodyPr>
          <a:lstStyle/>
          <a:p>
            <a:pPr algn="ctr"/>
            <a:r>
              <a:rPr lang="tt-RU" sz="10500" dirty="0" smtClean="0">
                <a:solidFill>
                  <a:srgbClr val="FF0000"/>
                </a:solidFill>
              </a:rPr>
              <a:t>5</a:t>
            </a:r>
          </a:p>
          <a:p>
            <a:pPr algn="ctr"/>
            <a:r>
              <a:rPr lang="tt-RU" sz="10500" dirty="0" smtClean="0">
                <a:solidFill>
                  <a:srgbClr val="FF0000"/>
                </a:solidFill>
              </a:rPr>
              <a:t>биш</a:t>
            </a:r>
            <a:endParaRPr lang="ru-RU" sz="10500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собы.jpeg"/>
          <p:cNvPicPr>
            <a:picLocks noChangeAspect="1"/>
          </p:cNvPicPr>
          <p:nvPr/>
        </p:nvPicPr>
        <p:blipFill>
          <a:blip r:embed="rId2" cstate="print"/>
          <a:srcRect r="73819" b="67913"/>
          <a:stretch>
            <a:fillRect/>
          </a:stretch>
        </p:blipFill>
        <p:spPr>
          <a:xfrm>
            <a:off x="2682750" y="8673802"/>
            <a:ext cx="1717519" cy="13400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" y="5713824"/>
            <a:ext cx="3658295" cy="3317585"/>
          </a:xfrm>
          <a:prstGeom prst="rect">
            <a:avLst/>
          </a:prstGeom>
          <a:noFill/>
        </p:spPr>
        <p:txBody>
          <a:bodyPr wrap="square" lIns="100023" tIns="50012" rIns="100023" bIns="50012" rtlCol="0">
            <a:spAutoFit/>
          </a:bodyPr>
          <a:lstStyle/>
          <a:p>
            <a:pPr algn="ctr"/>
            <a:r>
              <a:rPr lang="tt-RU" sz="10500" dirty="0" smtClean="0">
                <a:solidFill>
                  <a:srgbClr val="FF0000"/>
                </a:solidFill>
              </a:rPr>
              <a:t>6</a:t>
            </a:r>
          </a:p>
          <a:p>
            <a:pPr algn="ctr"/>
            <a:r>
              <a:rPr lang="tt-RU" sz="10500" dirty="0" smtClean="0">
                <a:solidFill>
                  <a:srgbClr val="FF0000"/>
                </a:solidFill>
              </a:rPr>
              <a:t>алты</a:t>
            </a:r>
            <a:endParaRPr lang="ru-RU" sz="10500" dirty="0">
              <a:solidFill>
                <a:srgbClr val="FF0000"/>
              </a:solidFill>
            </a:endParaRPr>
          </a:p>
        </p:txBody>
      </p:sp>
      <p:pic>
        <p:nvPicPr>
          <p:cNvPr id="8" name="Рисунок 7" descr="собы.jpeg"/>
          <p:cNvPicPr>
            <a:picLocks noChangeAspect="1"/>
          </p:cNvPicPr>
          <p:nvPr/>
        </p:nvPicPr>
        <p:blipFill>
          <a:blip r:embed="rId2" cstate="print"/>
          <a:srcRect l="5906" t="37402" r="69094" b="7874"/>
          <a:stretch>
            <a:fillRect/>
          </a:stretch>
        </p:blipFill>
        <p:spPr>
          <a:xfrm>
            <a:off x="3767636" y="6782705"/>
            <a:ext cx="1317363" cy="1808877"/>
          </a:xfrm>
          <a:prstGeom prst="rect">
            <a:avLst/>
          </a:prstGeom>
        </p:spPr>
      </p:pic>
      <p:pic>
        <p:nvPicPr>
          <p:cNvPr id="9" name="Рисунок 8" descr="собы.jpeg"/>
          <p:cNvPicPr>
            <a:picLocks noChangeAspect="1"/>
          </p:cNvPicPr>
          <p:nvPr/>
        </p:nvPicPr>
        <p:blipFill>
          <a:blip r:embed="rId2" cstate="print"/>
          <a:srcRect l="41929" t="52165" r="31299"/>
          <a:stretch>
            <a:fillRect/>
          </a:stretch>
        </p:blipFill>
        <p:spPr>
          <a:xfrm>
            <a:off x="5317476" y="6289377"/>
            <a:ext cx="1627330" cy="1851069"/>
          </a:xfrm>
          <a:prstGeom prst="rect">
            <a:avLst/>
          </a:prstGeom>
        </p:spPr>
      </p:pic>
      <p:pic>
        <p:nvPicPr>
          <p:cNvPr id="11" name="Рисунок 10" descr="собы.jpeg"/>
          <p:cNvPicPr>
            <a:picLocks noChangeAspect="1"/>
          </p:cNvPicPr>
          <p:nvPr/>
        </p:nvPicPr>
        <p:blipFill>
          <a:blip r:embed="rId2" cstate="print"/>
          <a:srcRect l="77953" t="5906" r="1772" b="61024"/>
          <a:stretch>
            <a:fillRect/>
          </a:stretch>
        </p:blipFill>
        <p:spPr>
          <a:xfrm>
            <a:off x="4310080" y="8591583"/>
            <a:ext cx="1330107" cy="1381133"/>
          </a:xfrm>
          <a:prstGeom prst="rect">
            <a:avLst/>
          </a:prstGeom>
        </p:spPr>
      </p:pic>
      <p:pic>
        <p:nvPicPr>
          <p:cNvPr id="10" name="Рисунок 9" descr="собы.jpeg"/>
          <p:cNvPicPr>
            <a:picLocks noChangeAspect="1"/>
          </p:cNvPicPr>
          <p:nvPr/>
        </p:nvPicPr>
        <p:blipFill>
          <a:blip r:embed="rId2" cstate="print"/>
          <a:srcRect l="54921" r="23032" b="50197"/>
          <a:stretch>
            <a:fillRect/>
          </a:stretch>
        </p:blipFill>
        <p:spPr>
          <a:xfrm>
            <a:off x="5627445" y="8098251"/>
            <a:ext cx="1314979" cy="189109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469381" y="4644944"/>
            <a:ext cx="5821817" cy="246002"/>
          </a:xfrm>
          <a:prstGeom prst="rect">
            <a:avLst/>
          </a:prstGeom>
          <a:noFill/>
        </p:spPr>
        <p:txBody>
          <a:bodyPr wrap="square" lIns="100023" tIns="50012" rIns="100023" bIns="50012" rtlCol="0">
            <a:spAutoFit/>
          </a:bodyPr>
          <a:lstStyle/>
          <a:p>
            <a:r>
              <a:rPr lang="ru-RU" sz="900" dirty="0" smtClean="0"/>
              <a:t>Разработано и подготовлено </a:t>
            </a:r>
            <a:r>
              <a:rPr lang="ru-RU" sz="900" dirty="0" err="1" smtClean="0"/>
              <a:t>Шаякбировой</a:t>
            </a:r>
            <a:r>
              <a:rPr lang="ru-RU" sz="900" dirty="0" smtClean="0"/>
              <a:t> Г.Ш.</a:t>
            </a:r>
            <a:endParaRPr lang="ru-RU" sz="900" dirty="0"/>
          </a:p>
        </p:txBody>
      </p:sp>
      <p:sp>
        <p:nvSpPr>
          <p:cNvPr id="13" name="TextBox 12"/>
          <p:cNvSpPr txBox="1"/>
          <p:nvPr/>
        </p:nvSpPr>
        <p:spPr>
          <a:xfrm>
            <a:off x="4469381" y="10194986"/>
            <a:ext cx="5821817" cy="246002"/>
          </a:xfrm>
          <a:prstGeom prst="rect">
            <a:avLst/>
          </a:prstGeom>
          <a:noFill/>
        </p:spPr>
        <p:txBody>
          <a:bodyPr wrap="square" lIns="100023" tIns="50012" rIns="100023" bIns="50012" rtlCol="0">
            <a:spAutoFit/>
          </a:bodyPr>
          <a:lstStyle/>
          <a:p>
            <a:r>
              <a:rPr lang="ru-RU" sz="900" dirty="0" smtClean="0"/>
              <a:t>Разработано и подготовлено </a:t>
            </a:r>
            <a:r>
              <a:rPr lang="ru-RU" sz="900" dirty="0" err="1" smtClean="0"/>
              <a:t>Шаякбировой</a:t>
            </a:r>
            <a:r>
              <a:rPr lang="ru-RU" sz="900" dirty="0" smtClean="0"/>
              <a:t> Г.Ш.</a:t>
            </a:r>
            <a:endParaRPr lang="ru-RU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семь мячи.jpg"/>
          <p:cNvPicPr>
            <a:picLocks noChangeAspect="1"/>
          </p:cNvPicPr>
          <p:nvPr/>
        </p:nvPicPr>
        <p:blipFill>
          <a:blip r:embed="rId2" cstate="print"/>
          <a:srcRect l="7087" r="1181" b="8399"/>
          <a:stretch>
            <a:fillRect/>
          </a:stretch>
        </p:blipFill>
        <p:spPr>
          <a:xfrm flipH="1" flipV="1">
            <a:off x="2295290" y="862747"/>
            <a:ext cx="4629522" cy="3699973"/>
          </a:xfrm>
          <a:prstGeom prst="rect">
            <a:avLst/>
          </a:prstGeom>
        </p:spPr>
      </p:pic>
      <p:pic>
        <p:nvPicPr>
          <p:cNvPr id="11" name="Рисунок 10" descr="восемь мали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02684" y="5796045"/>
            <a:ext cx="4077604" cy="394663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4473" y="1356077"/>
            <a:ext cx="3376196" cy="3317585"/>
          </a:xfrm>
          <a:prstGeom prst="rect">
            <a:avLst/>
          </a:prstGeom>
          <a:noFill/>
        </p:spPr>
        <p:txBody>
          <a:bodyPr wrap="none" lIns="100023" tIns="50012" rIns="100023" bIns="50012" rtlCol="0">
            <a:spAutoFit/>
          </a:bodyPr>
          <a:lstStyle/>
          <a:p>
            <a:pPr algn="ctr"/>
            <a:r>
              <a:rPr lang="tt-RU" sz="10500" dirty="0" smtClean="0">
                <a:solidFill>
                  <a:srgbClr val="FF0000"/>
                </a:solidFill>
              </a:rPr>
              <a:t>7</a:t>
            </a:r>
          </a:p>
          <a:p>
            <a:pPr algn="ctr"/>
            <a:r>
              <a:rPr lang="tt-RU" sz="10500" dirty="0">
                <a:solidFill>
                  <a:srgbClr val="FF0000"/>
                </a:solidFill>
              </a:rPr>
              <a:t>җ</a:t>
            </a:r>
            <a:r>
              <a:rPr lang="tt-RU" sz="10500" dirty="0" smtClean="0">
                <a:solidFill>
                  <a:srgbClr val="FF0000"/>
                </a:solidFill>
              </a:rPr>
              <a:t>иде</a:t>
            </a:r>
            <a:endParaRPr lang="ru-RU" sz="105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6776" y="6289375"/>
            <a:ext cx="3412603" cy="3317585"/>
          </a:xfrm>
          <a:prstGeom prst="rect">
            <a:avLst/>
          </a:prstGeom>
          <a:noFill/>
        </p:spPr>
        <p:txBody>
          <a:bodyPr wrap="none" lIns="100023" tIns="50012" rIns="100023" bIns="50012" rtlCol="0">
            <a:spAutoFit/>
          </a:bodyPr>
          <a:lstStyle/>
          <a:p>
            <a:pPr algn="ctr"/>
            <a:r>
              <a:rPr lang="tt-RU" sz="10500" dirty="0" smtClean="0">
                <a:solidFill>
                  <a:srgbClr val="FF0000"/>
                </a:solidFill>
              </a:rPr>
              <a:t>8</a:t>
            </a:r>
          </a:p>
          <a:p>
            <a:r>
              <a:rPr lang="tt-RU" sz="10500" dirty="0" smtClean="0">
                <a:solidFill>
                  <a:srgbClr val="FF0000"/>
                </a:solidFill>
              </a:rPr>
              <a:t>сигез</a:t>
            </a:r>
            <a:endParaRPr lang="ru-RU" sz="105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69381" y="4562722"/>
            <a:ext cx="5821817" cy="246002"/>
          </a:xfrm>
          <a:prstGeom prst="rect">
            <a:avLst/>
          </a:prstGeom>
          <a:noFill/>
        </p:spPr>
        <p:txBody>
          <a:bodyPr wrap="square" lIns="100023" tIns="50012" rIns="100023" bIns="50012" rtlCol="0">
            <a:spAutoFit/>
          </a:bodyPr>
          <a:lstStyle/>
          <a:p>
            <a:r>
              <a:rPr lang="ru-RU" sz="900" dirty="0" smtClean="0"/>
              <a:t>Разработано и подготовлено </a:t>
            </a:r>
            <a:r>
              <a:rPr lang="ru-RU" sz="900" dirty="0" err="1" smtClean="0"/>
              <a:t>Шаякбировой</a:t>
            </a:r>
            <a:r>
              <a:rPr lang="ru-RU" sz="900" dirty="0" smtClean="0"/>
              <a:t> Г.Ш.</a:t>
            </a:r>
            <a:endParaRPr lang="ru-RU" sz="900" dirty="0"/>
          </a:p>
        </p:txBody>
      </p:sp>
      <p:sp>
        <p:nvSpPr>
          <p:cNvPr id="14" name="TextBox 13"/>
          <p:cNvSpPr txBox="1"/>
          <p:nvPr/>
        </p:nvSpPr>
        <p:spPr>
          <a:xfrm>
            <a:off x="4469381" y="10194986"/>
            <a:ext cx="5821817" cy="246002"/>
          </a:xfrm>
          <a:prstGeom prst="rect">
            <a:avLst/>
          </a:prstGeom>
          <a:noFill/>
        </p:spPr>
        <p:txBody>
          <a:bodyPr wrap="square" lIns="100023" tIns="50012" rIns="100023" bIns="50012" rtlCol="0">
            <a:spAutoFit/>
          </a:bodyPr>
          <a:lstStyle/>
          <a:p>
            <a:r>
              <a:rPr lang="ru-RU" sz="900" dirty="0" smtClean="0"/>
              <a:t>Разработано и подготовлено </a:t>
            </a:r>
            <a:r>
              <a:rPr lang="ru-RU" sz="900" dirty="0" err="1" smtClean="0"/>
              <a:t>Шаякбировой</a:t>
            </a:r>
            <a:r>
              <a:rPr lang="ru-RU" sz="900" dirty="0" smtClean="0"/>
              <a:t> Г.Ш.</a:t>
            </a:r>
            <a:endParaRPr lang="ru-RU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пальцы.png"/>
          <p:cNvPicPr>
            <a:picLocks noChangeAspect="1"/>
          </p:cNvPicPr>
          <p:nvPr/>
        </p:nvPicPr>
        <p:blipFill>
          <a:blip r:embed="rId2" cstate="print"/>
          <a:srcRect l="7874" t="4724" r="7874"/>
          <a:stretch>
            <a:fillRect/>
          </a:stretch>
        </p:blipFill>
        <p:spPr>
          <a:xfrm flipH="1">
            <a:off x="4697541" y="6536042"/>
            <a:ext cx="2253461" cy="3042200"/>
          </a:xfrm>
          <a:prstGeom prst="rect">
            <a:avLst/>
          </a:prstGeom>
        </p:spPr>
      </p:pic>
      <p:pic>
        <p:nvPicPr>
          <p:cNvPr id="3" name="Рисунок 2" descr="9 картоши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82749" y="1"/>
            <a:ext cx="5162491" cy="419330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34900" y="944969"/>
            <a:ext cx="3570326" cy="3317585"/>
          </a:xfrm>
          <a:prstGeom prst="rect">
            <a:avLst/>
          </a:prstGeom>
          <a:noFill/>
        </p:spPr>
        <p:txBody>
          <a:bodyPr wrap="none" lIns="100023" tIns="50012" rIns="100023" bIns="50012" rtlCol="0">
            <a:spAutoFit/>
          </a:bodyPr>
          <a:lstStyle/>
          <a:p>
            <a:pPr algn="ctr"/>
            <a:r>
              <a:rPr lang="tt-RU" sz="10500" dirty="0" smtClean="0">
                <a:solidFill>
                  <a:srgbClr val="FF0000"/>
                </a:solidFill>
              </a:rPr>
              <a:t>9</a:t>
            </a:r>
          </a:p>
          <a:p>
            <a:pPr algn="ctr"/>
            <a:r>
              <a:rPr lang="tt-RU" sz="10500" dirty="0" smtClean="0">
                <a:solidFill>
                  <a:srgbClr val="FF0000"/>
                </a:solidFill>
              </a:rPr>
              <a:t>тугыз</a:t>
            </a:r>
            <a:endParaRPr lang="ru-RU" sz="10500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пальцы.png"/>
          <p:cNvPicPr>
            <a:picLocks noChangeAspect="1"/>
          </p:cNvPicPr>
          <p:nvPr/>
        </p:nvPicPr>
        <p:blipFill>
          <a:blip r:embed="rId2" cstate="print"/>
          <a:srcRect t="6299" r="8661" b="4724"/>
          <a:stretch>
            <a:fillRect/>
          </a:stretch>
        </p:blipFill>
        <p:spPr>
          <a:xfrm>
            <a:off x="2140306" y="6453820"/>
            <a:ext cx="2557234" cy="27761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7958" y="6536041"/>
            <a:ext cx="1928304" cy="3317585"/>
          </a:xfrm>
          <a:prstGeom prst="rect">
            <a:avLst/>
          </a:prstGeom>
          <a:noFill/>
        </p:spPr>
        <p:txBody>
          <a:bodyPr wrap="square" lIns="100023" tIns="50012" rIns="100023" bIns="50012" rtlCol="0">
            <a:spAutoFit/>
          </a:bodyPr>
          <a:lstStyle/>
          <a:p>
            <a:r>
              <a:rPr lang="tt-RU" sz="10500" dirty="0" smtClean="0">
                <a:solidFill>
                  <a:srgbClr val="FF0000"/>
                </a:solidFill>
              </a:rPr>
              <a:t>10</a:t>
            </a:r>
          </a:p>
          <a:p>
            <a:r>
              <a:rPr lang="tt-RU" sz="10500" dirty="0" smtClean="0">
                <a:solidFill>
                  <a:srgbClr val="FF0000"/>
                </a:solidFill>
              </a:rPr>
              <a:t>ун</a:t>
            </a:r>
            <a:endParaRPr lang="ru-RU" sz="105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69381" y="4480499"/>
            <a:ext cx="5821817" cy="246002"/>
          </a:xfrm>
          <a:prstGeom prst="rect">
            <a:avLst/>
          </a:prstGeom>
          <a:noFill/>
        </p:spPr>
        <p:txBody>
          <a:bodyPr wrap="square" lIns="100023" tIns="50012" rIns="100023" bIns="50012" rtlCol="0">
            <a:spAutoFit/>
          </a:bodyPr>
          <a:lstStyle/>
          <a:p>
            <a:r>
              <a:rPr lang="ru-RU" sz="900" dirty="0" smtClean="0"/>
              <a:t>Разработано и подготовлено </a:t>
            </a:r>
            <a:r>
              <a:rPr lang="ru-RU" sz="900" dirty="0" err="1" smtClean="0"/>
              <a:t>Шаякбировой</a:t>
            </a:r>
            <a:r>
              <a:rPr lang="ru-RU" sz="900" dirty="0" smtClean="0"/>
              <a:t> Г.Ш.</a:t>
            </a:r>
            <a:endParaRPr lang="ru-RU" sz="900" dirty="0"/>
          </a:p>
        </p:txBody>
      </p:sp>
      <p:sp>
        <p:nvSpPr>
          <p:cNvPr id="9" name="TextBox 8"/>
          <p:cNvSpPr txBox="1"/>
          <p:nvPr/>
        </p:nvSpPr>
        <p:spPr>
          <a:xfrm>
            <a:off x="4469381" y="10194986"/>
            <a:ext cx="5821817" cy="246002"/>
          </a:xfrm>
          <a:prstGeom prst="rect">
            <a:avLst/>
          </a:prstGeom>
          <a:noFill/>
        </p:spPr>
        <p:txBody>
          <a:bodyPr wrap="square" lIns="100023" tIns="50012" rIns="100023" bIns="50012" rtlCol="0">
            <a:spAutoFit/>
          </a:bodyPr>
          <a:lstStyle/>
          <a:p>
            <a:r>
              <a:rPr lang="ru-RU" sz="900" dirty="0" smtClean="0"/>
              <a:t>Разработано и подготовлено </a:t>
            </a:r>
            <a:r>
              <a:rPr lang="ru-RU" sz="900" dirty="0" err="1" smtClean="0"/>
              <a:t>Шаякбировой</a:t>
            </a:r>
            <a:r>
              <a:rPr lang="ru-RU" sz="900" dirty="0" smtClean="0"/>
              <a:t> Г.Ш.</a:t>
            </a:r>
            <a:endParaRPr lang="ru-RU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7234" y="698304"/>
            <a:ext cx="2298693" cy="3317585"/>
          </a:xfrm>
          <a:prstGeom prst="rect">
            <a:avLst/>
          </a:prstGeom>
          <a:noFill/>
        </p:spPr>
        <p:txBody>
          <a:bodyPr wrap="none" lIns="100023" tIns="50012" rIns="100023" bIns="50012" rtlCol="0">
            <a:spAutoFit/>
          </a:bodyPr>
          <a:lstStyle/>
          <a:p>
            <a:pPr algn="ctr"/>
            <a:r>
              <a:rPr lang="tt-RU" sz="10500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tt-RU" sz="10500" dirty="0" smtClean="0">
                <a:solidFill>
                  <a:srgbClr val="FF0000"/>
                </a:solidFill>
              </a:rPr>
              <a:t>ике</a:t>
            </a:r>
            <a:endParaRPr lang="ru-RU" sz="10500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яб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2749" y="780526"/>
            <a:ext cx="4262057" cy="3782196"/>
          </a:xfrm>
          <a:prstGeom prst="rect">
            <a:avLst/>
          </a:prstGeom>
        </p:spPr>
      </p:pic>
      <p:pic>
        <p:nvPicPr>
          <p:cNvPr id="5" name="Рисунок 4" descr="ог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12652" y="5796045"/>
            <a:ext cx="3342991" cy="39466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5483" y="6124932"/>
            <a:ext cx="3254662" cy="3317585"/>
          </a:xfrm>
          <a:prstGeom prst="rect">
            <a:avLst/>
          </a:prstGeom>
          <a:noFill/>
        </p:spPr>
        <p:txBody>
          <a:bodyPr wrap="square" lIns="100023" tIns="50012" rIns="100023" bIns="50012" rtlCol="0">
            <a:spAutoFit/>
          </a:bodyPr>
          <a:lstStyle/>
          <a:p>
            <a:pPr algn="ctr"/>
            <a:r>
              <a:rPr lang="tt-RU" sz="10500" dirty="0" smtClean="0">
                <a:solidFill>
                  <a:srgbClr val="FF0000"/>
                </a:solidFill>
              </a:rPr>
              <a:t>4</a:t>
            </a:r>
          </a:p>
          <a:p>
            <a:r>
              <a:rPr lang="tt-RU" sz="10500" dirty="0" smtClean="0">
                <a:solidFill>
                  <a:srgbClr val="FF0000"/>
                </a:solidFill>
              </a:rPr>
              <a:t>дүрт</a:t>
            </a:r>
            <a:endParaRPr lang="ru-RU" sz="105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69381" y="4233836"/>
            <a:ext cx="5821817" cy="246002"/>
          </a:xfrm>
          <a:prstGeom prst="rect">
            <a:avLst/>
          </a:prstGeom>
          <a:noFill/>
        </p:spPr>
        <p:txBody>
          <a:bodyPr wrap="square" lIns="100023" tIns="50012" rIns="100023" bIns="50012" rtlCol="0">
            <a:spAutoFit/>
          </a:bodyPr>
          <a:lstStyle/>
          <a:p>
            <a:r>
              <a:rPr lang="ru-RU" sz="900" dirty="0" smtClean="0"/>
              <a:t>Разработано и подготовлено </a:t>
            </a:r>
            <a:r>
              <a:rPr lang="ru-RU" sz="900" dirty="0" err="1" smtClean="0"/>
              <a:t>Шаякбировой</a:t>
            </a:r>
            <a:r>
              <a:rPr lang="ru-RU" sz="900" dirty="0" smtClean="0"/>
              <a:t> Г.Ш.</a:t>
            </a:r>
            <a:endParaRPr lang="ru-RU" sz="900" dirty="0"/>
          </a:p>
        </p:txBody>
      </p:sp>
      <p:sp>
        <p:nvSpPr>
          <p:cNvPr id="9" name="TextBox 8"/>
          <p:cNvSpPr txBox="1"/>
          <p:nvPr/>
        </p:nvSpPr>
        <p:spPr>
          <a:xfrm>
            <a:off x="4469381" y="10194986"/>
            <a:ext cx="5821817" cy="246002"/>
          </a:xfrm>
          <a:prstGeom prst="rect">
            <a:avLst/>
          </a:prstGeom>
          <a:noFill/>
        </p:spPr>
        <p:txBody>
          <a:bodyPr wrap="square" lIns="100023" tIns="50012" rIns="100023" bIns="50012" rtlCol="0">
            <a:spAutoFit/>
          </a:bodyPr>
          <a:lstStyle/>
          <a:p>
            <a:r>
              <a:rPr lang="ru-RU" sz="900" dirty="0" smtClean="0"/>
              <a:t>Разработано и подготовлено </a:t>
            </a:r>
            <a:r>
              <a:rPr lang="ru-RU" sz="900" dirty="0" err="1" smtClean="0"/>
              <a:t>Шаякбировой</a:t>
            </a:r>
            <a:r>
              <a:rPr lang="ru-RU" sz="900" dirty="0" smtClean="0"/>
              <a:t> Г.Ш.</a:t>
            </a:r>
            <a:endParaRPr lang="ru-RU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3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6880</TotalTime>
  <Words>80</Words>
  <Application>Microsoft Office PowerPoint</Application>
  <PresentationFormat>Произвольный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sony</dc:creator>
  <cp:lastModifiedBy>sony</cp:lastModifiedBy>
  <cp:revision>157</cp:revision>
  <dcterms:created xsi:type="dcterms:W3CDTF">2014-04-08T15:38:14Z</dcterms:created>
  <dcterms:modified xsi:type="dcterms:W3CDTF">2015-10-07T06:31:10Z</dcterms:modified>
</cp:coreProperties>
</file>