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6" r:id="rId5"/>
    <p:sldId id="275" r:id="rId6"/>
    <p:sldId id="279" r:id="rId7"/>
    <p:sldId id="278" r:id="rId8"/>
    <p:sldId id="259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6A4F-EE2C-481D-BA94-371627B817E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B81E-BD54-48E3-853A-3CD62077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№ 200 «Волшебный башмачок» г. о. Тольятти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5085184"/>
            <a:ext cx="2933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группы ЗПР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Проценко Г.С.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2015 год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5732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 технологии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ОЗДОРОВИТЕЛЬНЫЕ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ПАУЗЫ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Включают в себя физические упражнения, «этюды для души».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66064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РЕЛАКСАЦИЯ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Упражнения направленные на снятие физического и психического напряжения, создание позитивного эмоционального настроя, овладение простейшими умениями коррекции собственного психосоматического состояния. В конце занятия.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МУЗЫКОТЕРАПИЯ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Создание такого музыкального сопровождения, которое наиболее эффективно способствует коррекции психофизического статуса детей, имеющих те или иные проблемы в развитии, в процессе их двигательно-игровой деятельности. Технология носит как коррекционную, так и профилактическую направленность и может широко применяться в работе с детьми. Музыкотерапия (как фон), в свободное время.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ЦВЕТОТЕРАПИЯ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целенаправленный подбор и применение соответствующего светового режима для ребенка (группы детей) с целью достижения желаемого профилактического, коррекционного или реабилитационного эффекта в его психофизическом статусе. Элементы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цветотерапии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прослеживаются и в цветовом оформлении помещений и в использовании цветовых пятен при организации двигательной активности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СКАЗКОТЕРАПИЯ.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6318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Результаты внедрения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здровьесберегающих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технологий в ДОУ </a:t>
            </a:r>
          </a:p>
          <a:p>
            <a:r>
              <a:rPr lang="ru-RU" b="1" dirty="0" smtClean="0"/>
              <a:t>Для детей: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Сформированные навыки здорового образа жизни.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Правильное физическое развитие детского организма, повышение его сопротивляемости инфекциям.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Улучшение соматических показателей здоровья и показателей физической подготовленности.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гигиенической культуры, наличие потребности в здоровом образе жизни и возможностей его обеспечения.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родителей: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Сформированная активная родительская позиция.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Повышение компетентности родителей в вопросах физического развития и здоровья.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Активное участие родителей в жизнедеятельности </a:t>
            </a:r>
            <a:r>
              <a:rPr lang="ru-RU" dirty="0" smtClean="0"/>
              <a:t>ДОУ.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916832"/>
            <a:ext cx="662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является решающим в формировании фундамента физического и психического здоровья. До 7 лет человек проходит огромный путь развития, неповторяемый на протяжении последующей жизни. Именно в этот период идёт интенсивное развитие органов и становление функциональных систем организма, закладываются основные черты личности, формируется характер, отношение к себе и окружающим.  Дошкольное образовательное учреждение должно постоянно осваивать комплекс мер, направленных на сохранение здоровья ребёнка  на всех этапах его обучения и развития. Существуют разнообразные формы и виды деятельности, направленные на сохранение и укрепление здоровья воспитанников. Их комплекс получил в настоящее время общее название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технологии».                           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4437112"/>
            <a:ext cx="343401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692696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выделить следующие виды </a:t>
            </a:r>
            <a:r>
              <a:rPr lang="ru-RU" sz="2400" b="1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в дошкольном образовании: </a:t>
            </a: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медико-профилактические; 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физкультурно-оздоровительные; 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обеспечения социально-психологического благополучия ребенка; 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педагогов дошкольного образования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просвещения родителей;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образовательные технологии в детском саду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1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образовательные технологии можно выделить в три подгруппы:</a:t>
            </a: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сохранения и стимулирования здоровья, способствующие предотвращению состояний переутомления, гиподинамии и других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дезадаптационных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состояний (динамические паузы, 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гимнастика пальчиковая, дыхательная, для глаз)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 технологии (технология музыкального воздействия, технология коррекции поведения,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музыкотерапия, песочная терапия,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фонетическая ритмика,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)</a:t>
            </a:r>
            <a:endParaRPr lang="ru-RU" sz="20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обучения здоровому образу жизни (проблемно игровые методики,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разные виды массажа и </a:t>
            </a:r>
            <a:r>
              <a:rPr lang="ru-RU" sz="2000" i="1" dirty="0" err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000" i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4266000"/>
            <a:ext cx="3672408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20689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2737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здоровьесбере-гающих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педагогических технологий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Технологии сохранения  и стимулирования здоровья: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Ритмопластика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проводится 1 раз в неделю. Во время занятий у детей развивается музыкальный слух, чувство ритма, гибкость и пластичность, формируется правильная осанка.  Обращается внимание на художественную ценность, величину физической нагрузки и её соразмерность возрастным показателям ребёнка.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Динамические паузы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проводятся 2-5 мин., по мере утомляемости детей.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проводятся ежедневно на прогулке, в групповой комнате- малой, со средней степенью подвижности. Игры подбираются в соответствии с возрастом ребёнка, местом и временем её проведения.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проводится индивидуально, либо с подгруппой детей ежедневно. Тренирует мелкую моторику, стимулирует речь, пространственное мышление, внимание, кровообращение, воображение, быстроту реакции. Полезна всем детям, особенно с речевыми проблемами. Проводится в любой удобный отрезок времени.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3798000"/>
            <a:ext cx="4138948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проводится в различных формах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оздоровительной работы. У детей активизируется кислородный обмен во всех тканях организма, что способствует нормализации и оптимизации его работы в целом.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95736" y="3078000"/>
            <a:ext cx="5073338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764703"/>
            <a:ext cx="617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Бодрящая  гимнастика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проводится ежедневно после дневного сна 5-10 мин. В её комплекс входят упражнения на кроватках на пробуждение, упражнения на коррекцию плоскостопия, воспитания правильной осанки, обширное умывание. Для профилактических целей изготовлен коврик- дорожка. Дети с удовольствием ходят по нему после дневного сна. Дорожка прекрасно массажирует ступни, укрепляет мышцы и связочный аппарат стопы, защищая организм в целом.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dshi.kaluga.muzkult.ru/img/upload/2472/image_image_59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484784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Технология обучения здоровому образу жизни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27584" y="2201026"/>
            <a:ext cx="61206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утренняя гимнастика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физкультурные занятия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бассейн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err="1" smtClean="0">
                <a:latin typeface="Arial" charset="0"/>
                <a:cs typeface="Arial" charset="0"/>
              </a:rPr>
              <a:t>самомассаж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точечный массаж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спортивные развлечения, праздники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День здоровья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СМИ (ситуативные малые игры – ролевая подражательная имитационная игра)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26</cp:revision>
  <dcterms:created xsi:type="dcterms:W3CDTF">2015-10-18T17:25:35Z</dcterms:created>
  <dcterms:modified xsi:type="dcterms:W3CDTF">2015-10-19T18:49:19Z</dcterms:modified>
</cp:coreProperties>
</file>