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09661-4263-4C13-9478-A1637E090BA7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83F5A-2DB9-4B67-9724-64B674219E0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post-37263-1286942197.jpg"/>
          <p:cNvPicPr>
            <a:picLocks noChangeAspect="1"/>
          </p:cNvPicPr>
          <p:nvPr/>
        </p:nvPicPr>
        <p:blipFill>
          <a:blip r:embed="rId2" cstate="print">
            <a:lum bright="3000" contrast="-6000"/>
          </a:blip>
          <a:srcRect t="11204" r="4110" b="6416"/>
          <a:stretch>
            <a:fillRect/>
          </a:stretch>
        </p:blipFill>
        <p:spPr>
          <a:xfrm>
            <a:off x="5255568" y="2136333"/>
            <a:ext cx="3888432" cy="47216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846640" cy="3267795"/>
          </a:xfrm>
        </p:spPr>
        <p:txBody>
          <a:bodyPr>
            <a:normAutofit/>
          </a:bodyPr>
          <a:lstStyle/>
          <a:p>
            <a:pPr algn="l"/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СТИХОТВОРЕНИЯ</a:t>
            </a:r>
            <a:b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С ДОГОВАРИВАНИЕМ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653136"/>
            <a:ext cx="7848872" cy="1752600"/>
          </a:xfrm>
        </p:spPr>
        <p:txBody>
          <a:bodyPr>
            <a:normAutofit fontScale="85000" lnSpcReduction="20000"/>
          </a:bodyPr>
          <a:lstStyle/>
          <a:p>
            <a:pPr marL="342900" lvl="0" indent="-342900" algn="l"/>
            <a:r>
              <a:rPr lang="ru-RU" b="1" dirty="0" smtClean="0">
                <a:solidFill>
                  <a:prstClr val="black"/>
                </a:solidFill>
                <a:latin typeface="Cambria" pitchFamily="18" charset="0"/>
              </a:rPr>
              <a:t>Презентацию составила:</a:t>
            </a:r>
          </a:p>
          <a:p>
            <a:pPr marL="342900" lvl="0" indent="-342900" algn="l"/>
            <a:r>
              <a:rPr lang="ru-RU" b="1" dirty="0" smtClean="0">
                <a:solidFill>
                  <a:prstClr val="black"/>
                </a:solidFill>
                <a:latin typeface="Cambria" pitchFamily="18" charset="0"/>
              </a:rPr>
              <a:t>Воспитатель Николаева В.В.</a:t>
            </a:r>
          </a:p>
          <a:p>
            <a:pPr marL="342900" lvl="0" indent="-342900" algn="l"/>
            <a:r>
              <a:rPr lang="ru-RU" b="1" dirty="0" smtClean="0">
                <a:solidFill>
                  <a:prstClr val="black"/>
                </a:solidFill>
                <a:latin typeface="Cambria" pitchFamily="18" charset="0"/>
              </a:rPr>
              <a:t>ГБДОУ №19 Красногвардейского района, </a:t>
            </a:r>
          </a:p>
          <a:p>
            <a:pPr marL="342900" lvl="0" indent="-342900" algn="l"/>
            <a:r>
              <a:rPr lang="ru-RU" b="1" dirty="0" smtClean="0">
                <a:solidFill>
                  <a:prstClr val="black"/>
                </a:solidFill>
                <a:latin typeface="Cambria" pitchFamily="18" charset="0"/>
              </a:rPr>
              <a:t>г. Санкт-Петербурга</a:t>
            </a:r>
            <a:endParaRPr lang="ru-RU" dirty="0" smtClean="0"/>
          </a:p>
          <a:p>
            <a:pPr algn="l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mishka-v-pizame-simba-red_666970.jpg"/>
          <p:cNvPicPr>
            <a:picLocks noChangeAspect="1"/>
          </p:cNvPicPr>
          <p:nvPr/>
        </p:nvPicPr>
        <p:blipFill>
          <a:blip r:embed="rId2" cstate="print"/>
          <a:srcRect l="7692" r="10893"/>
          <a:stretch>
            <a:fillRect/>
          </a:stretch>
        </p:blipFill>
        <p:spPr>
          <a:xfrm>
            <a:off x="4932040" y="1268760"/>
            <a:ext cx="4032448" cy="53530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99592" y="764704"/>
            <a:ext cx="489654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smtClean="0"/>
              <a:t>Мишка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Для игрушечного мишки</a:t>
            </a:r>
            <a:br>
              <a:rPr lang="ru-RU" sz="4800" dirty="0" smtClean="0"/>
            </a:br>
            <a:r>
              <a:rPr lang="ru-RU" sz="4800" dirty="0" smtClean="0"/>
              <a:t>Сшили теплые... </a:t>
            </a:r>
            <a:r>
              <a:rPr lang="ru-RU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штанишки</a:t>
            </a:r>
            <a:endParaRPr lang="ru-RU" sz="4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bigimg_16629.jpg"/>
          <p:cNvPicPr>
            <a:picLocks noChangeAspect="1"/>
          </p:cNvPicPr>
          <p:nvPr/>
        </p:nvPicPr>
        <p:blipFill>
          <a:blip r:embed="rId2" cstate="print"/>
          <a:srcRect l="20159" r="19164" b="6762"/>
          <a:stretch>
            <a:fillRect/>
          </a:stretch>
        </p:blipFill>
        <p:spPr>
          <a:xfrm>
            <a:off x="4572000" y="1268760"/>
            <a:ext cx="4392488" cy="532859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11560" y="404664"/>
            <a:ext cx="511256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/>
              <a:t>Котик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У меня игрушка — котик:</a:t>
            </a:r>
            <a:br>
              <a:rPr lang="ru-RU" sz="4800" dirty="0" smtClean="0"/>
            </a:br>
            <a:r>
              <a:rPr lang="ru-RU" sz="4800" dirty="0" smtClean="0"/>
              <a:t>Ушки есть, глаза и ... </a:t>
            </a:r>
            <a:r>
              <a:rPr lang="ru-RU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ротик</a:t>
            </a:r>
            <a:endParaRPr lang="ru-RU" sz="4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21798p_en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1857375"/>
            <a:ext cx="5057775" cy="50006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11560" y="476672"/>
            <a:ext cx="338437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/>
              <a:t>Лошадка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На лошадке я скакал,</a:t>
            </a:r>
            <a:br>
              <a:rPr lang="ru-RU" sz="4800" dirty="0" smtClean="0"/>
            </a:br>
            <a:r>
              <a:rPr lang="ru-RU" sz="4800" dirty="0" smtClean="0"/>
              <a:t>Чуть с лошадки... </a:t>
            </a:r>
            <a:r>
              <a:rPr lang="ru-RU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 упал </a:t>
            </a:r>
            <a:endParaRPr lang="ru-RU" sz="4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0349_buyuk_z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2852936"/>
            <a:ext cx="5601328" cy="35773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95536" y="404664"/>
            <a:ext cx="48965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/>
              <a:t>Кошка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Захотела кошка спать –</a:t>
            </a:r>
            <a:br>
              <a:rPr lang="ru-RU" sz="4800" dirty="0" smtClean="0"/>
            </a:br>
            <a:r>
              <a:rPr lang="ru-RU" sz="4800" dirty="0" smtClean="0"/>
              <a:t>Вот и лезет на… </a:t>
            </a:r>
            <a:r>
              <a:rPr lang="ru-RU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кровать</a:t>
            </a:r>
            <a:r>
              <a:rPr lang="ru-RU" sz="4800" i="1" dirty="0" smtClean="0"/>
              <a:t>.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multi_pulti_178610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836712"/>
            <a:ext cx="5715000" cy="571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5576" y="548680"/>
            <a:ext cx="496855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/>
              <a:t>Мишка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Мой маленький мишка</a:t>
            </a:r>
            <a:br>
              <a:rPr lang="ru-RU" sz="4800" dirty="0" smtClean="0"/>
            </a:br>
            <a:r>
              <a:rPr lang="ru-RU" sz="4800" dirty="0" smtClean="0"/>
              <a:t>Читает мне… </a:t>
            </a:r>
            <a:r>
              <a:rPr lang="ru-RU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книжку.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lovo_pic.jpg"/>
          <p:cNvPicPr>
            <a:picLocks noChangeAspect="1"/>
          </p:cNvPicPr>
          <p:nvPr/>
        </p:nvPicPr>
        <p:blipFill>
          <a:blip r:embed="rId2" cstate="print"/>
          <a:srcRect r="7464"/>
          <a:stretch>
            <a:fillRect/>
          </a:stretch>
        </p:blipFill>
        <p:spPr>
          <a:xfrm>
            <a:off x="5132965" y="1988840"/>
            <a:ext cx="4011035" cy="463589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39552" y="332656"/>
            <a:ext cx="648072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/>
              <a:t>Петушок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Петушок, петушок,</a:t>
            </a:r>
            <a:br>
              <a:rPr lang="ru-RU" sz="4800" dirty="0" smtClean="0"/>
            </a:br>
            <a:r>
              <a:rPr lang="ru-RU" sz="4800" dirty="0" smtClean="0"/>
              <a:t>Золотой… </a:t>
            </a:r>
            <a:r>
              <a:rPr lang="ru-RU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гребешок</a:t>
            </a:r>
            <a:r>
              <a:rPr lang="ru-RU" sz="4800" i="1" dirty="0" smtClean="0"/>
              <a:t>,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Выгляни в окошко –</a:t>
            </a:r>
            <a:br>
              <a:rPr lang="ru-RU" sz="4800" dirty="0" smtClean="0"/>
            </a:br>
            <a:r>
              <a:rPr lang="ru-RU" sz="4800" dirty="0" smtClean="0"/>
              <a:t>Дам тебе… </a:t>
            </a:r>
            <a:r>
              <a:rPr lang="ru-RU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горошка</a:t>
            </a:r>
            <a:r>
              <a:rPr lang="ru-RU" sz="4800" i="1" dirty="0" smtClean="0"/>
              <a:t>.</a:t>
            </a:r>
            <a:br>
              <a:rPr lang="ru-RU" sz="4800" i="1" dirty="0" smtClean="0"/>
            </a:br>
            <a:endParaRPr lang="ru-RU" sz="48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313-hansa_enl.jpg"/>
          <p:cNvPicPr>
            <a:picLocks noChangeAspect="1"/>
          </p:cNvPicPr>
          <p:nvPr/>
        </p:nvPicPr>
        <p:blipFill>
          <a:blip r:embed="rId2" cstate="print"/>
          <a:srcRect l="19010" r="36264"/>
          <a:stretch>
            <a:fillRect/>
          </a:stretch>
        </p:blipFill>
        <p:spPr>
          <a:xfrm flipH="1">
            <a:off x="5148064" y="764704"/>
            <a:ext cx="3824884" cy="569550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83568" y="548680"/>
            <a:ext cx="59766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i="1" dirty="0" smtClean="0"/>
              <a:t>Зайка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Зайка под кустом сидит</a:t>
            </a:r>
            <a:br>
              <a:rPr lang="ru-RU" sz="4800" dirty="0" smtClean="0"/>
            </a:br>
            <a:r>
              <a:rPr lang="ru-RU" sz="4800" dirty="0" smtClean="0"/>
              <a:t>И ушами… </a:t>
            </a:r>
            <a:r>
              <a:rPr lang="ru-RU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шевелит</a:t>
            </a:r>
            <a:endParaRPr lang="ru-RU" sz="4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24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СТИХОТВОРЕНИЯ С ДОГОВАРИВАНИЕМ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СТИХОТВОРЕНИЯ С ДОГОВАРИВАНИЕМ</dc:title>
  <dc:creator>Вика</dc:creator>
  <cp:lastModifiedBy>Вика</cp:lastModifiedBy>
  <cp:revision>6</cp:revision>
  <dcterms:created xsi:type="dcterms:W3CDTF">2015-10-19T16:14:15Z</dcterms:created>
  <dcterms:modified xsi:type="dcterms:W3CDTF">2015-10-19T17:12:16Z</dcterms:modified>
</cp:coreProperties>
</file>