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A0E8-8964-414F-8617-C9E43641E20B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EF59-66E7-458F-A78B-AF4C3218A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612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A0E8-8964-414F-8617-C9E43641E20B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EF59-66E7-458F-A78B-AF4C3218A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090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A0E8-8964-414F-8617-C9E43641E20B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EF59-66E7-458F-A78B-AF4C3218A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189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A0E8-8964-414F-8617-C9E43641E20B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EF59-66E7-458F-A78B-AF4C3218A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011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A0E8-8964-414F-8617-C9E43641E20B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EF59-66E7-458F-A78B-AF4C3218A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532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A0E8-8964-414F-8617-C9E43641E20B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EF59-66E7-458F-A78B-AF4C3218A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328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A0E8-8964-414F-8617-C9E43641E20B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EF59-66E7-458F-A78B-AF4C3218A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892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A0E8-8964-414F-8617-C9E43641E20B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EF59-66E7-458F-A78B-AF4C3218A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62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A0E8-8964-414F-8617-C9E43641E20B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EF59-66E7-458F-A78B-AF4C3218A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281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A0E8-8964-414F-8617-C9E43641E20B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EF59-66E7-458F-A78B-AF4C3218A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132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A0E8-8964-414F-8617-C9E43641E20B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8EF59-66E7-458F-A78B-AF4C3218A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01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BA0E8-8964-414F-8617-C9E43641E20B}" type="datetimeFigureOut">
              <a:rPr lang="ru-RU" smtClean="0"/>
              <a:t>27.03.2013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8EF59-66E7-458F-A78B-AF4C3218AA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19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 </a:t>
            </a:r>
            <a:r>
              <a:rPr lang="ru-RU" sz="2800" b="1" i="1" smtClean="0"/>
              <a:t>Презинтация</a:t>
            </a:r>
            <a:r>
              <a:rPr lang="ru-RU" sz="2800" b="1" i="1" dirty="0" smtClean="0"/>
              <a:t> </a:t>
            </a:r>
            <a:r>
              <a:rPr lang="ru-RU" sz="2800" b="1" i="1" dirty="0" smtClean="0"/>
              <a:t>по художественному творчеству </a:t>
            </a:r>
            <a:br>
              <a:rPr lang="ru-RU" sz="2800" b="1" i="1" dirty="0" smtClean="0"/>
            </a:br>
            <a:r>
              <a:rPr lang="ru-RU" sz="2800" b="1" i="1" dirty="0" smtClean="0"/>
              <a:t>(рисованию)</a:t>
            </a:r>
            <a:endParaRPr lang="ru-RU" sz="28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«Пингвин»</a:t>
            </a:r>
            <a:endParaRPr lang="ru-RU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293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нарисовать пингвина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1" y="1628800"/>
            <a:ext cx="4973038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2859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000" dirty="0">
                <a:ea typeface="Calibri"/>
                <a:cs typeface="Times New Roman"/>
              </a:rPr>
              <a:t> </a:t>
            </a:r>
            <a:br>
              <a:rPr lang="ru-RU" sz="4000" dirty="0">
                <a:ea typeface="Calibri"/>
                <a:cs typeface="Times New Roman"/>
              </a:rPr>
            </a:br>
            <a:r>
              <a:rPr lang="ru-RU" sz="1800" dirty="0" smtClean="0">
                <a:effectLst/>
                <a:latin typeface="Times New Roman"/>
                <a:ea typeface="Times New Roman"/>
              </a:rPr>
              <a:t>Начнем с головы. Впрочем головы у всех пингвинов плавно перетекают в туловище. это и не удивительно, ведь у пингвинов обтекаемое тело, чтобы плавать в воде. Поэтому голову нарисуйте в виде полукруга. А на голове взъерошенный хохолок.</a:t>
            </a:r>
            <a:br>
              <a:rPr lang="ru-RU" sz="1800" dirty="0" smtClean="0">
                <a:effectLst/>
                <a:latin typeface="Times New Roman"/>
                <a:ea typeface="Times New Roman"/>
              </a:rPr>
            </a:br>
            <a:endParaRPr lang="ru-RU" sz="1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772815"/>
            <a:ext cx="3600400" cy="460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4184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effectLst/>
                <a:latin typeface="Times New Roman"/>
                <a:ea typeface="Times New Roman"/>
              </a:rPr>
              <a:t>Продолжим рисовать. Нарисуйте пингвину крылья. </a:t>
            </a:r>
            <a:br>
              <a:rPr lang="ru-RU" sz="1800" dirty="0" smtClean="0">
                <a:effectLst/>
                <a:latin typeface="Times New Roman"/>
                <a:ea typeface="Times New Roman"/>
              </a:rPr>
            </a:br>
            <a:endParaRPr lang="ru-RU" sz="18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484784"/>
            <a:ext cx="4608512" cy="4935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2765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effectLst/>
                <a:latin typeface="Times New Roman"/>
                <a:ea typeface="Times New Roman"/>
              </a:rPr>
              <a:t>А теперь закончим туловище.</a:t>
            </a:r>
            <a:br>
              <a:rPr lang="ru-RU" sz="1800" dirty="0" smtClean="0">
                <a:effectLst/>
                <a:latin typeface="Times New Roman"/>
                <a:ea typeface="Times New Roman"/>
              </a:rPr>
            </a:br>
            <a:endParaRPr lang="ru-RU" sz="18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268760"/>
            <a:ext cx="4608512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1188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effectLst/>
                <a:latin typeface="Times New Roman"/>
                <a:ea typeface="Times New Roman"/>
              </a:rPr>
              <a:t>Нарисуем нашему </a:t>
            </a:r>
            <a:r>
              <a:rPr lang="ru-RU" sz="1800" dirty="0" err="1" smtClean="0">
                <a:effectLst/>
                <a:latin typeface="Times New Roman"/>
                <a:ea typeface="Times New Roman"/>
              </a:rPr>
              <a:t>пингвинчику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 глазки и клюв.</a:t>
            </a:r>
            <a:br>
              <a:rPr lang="ru-RU" sz="1800" dirty="0" smtClean="0">
                <a:effectLst/>
                <a:latin typeface="Times New Roman"/>
                <a:ea typeface="Times New Roman"/>
              </a:rPr>
            </a:br>
            <a:endParaRPr lang="ru-RU" sz="18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836712"/>
            <a:ext cx="5328592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7219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effectLst/>
                <a:latin typeface="Times New Roman"/>
                <a:ea typeface="Times New Roman"/>
              </a:rPr>
              <a:t>Нарисуйте пингвину животик в форме яйца и ноги.</a:t>
            </a:r>
            <a:br>
              <a:rPr lang="ru-RU" sz="1800" dirty="0" smtClean="0">
                <a:effectLst/>
                <a:latin typeface="Times New Roman"/>
                <a:ea typeface="Times New Roman"/>
              </a:rPr>
            </a:br>
            <a:endParaRPr lang="ru-RU" sz="18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980728"/>
            <a:ext cx="4104455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9751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effectLst/>
                <a:latin typeface="Times New Roman"/>
                <a:ea typeface="Times New Roman"/>
              </a:rPr>
              <a:t>Обычно у многих пингвинов животик белого цвета. Поэтому на следующем шаге заштрихуйте туловище пингвина черным цветом за исключением брюшка.</a:t>
            </a:r>
            <a:endParaRPr lang="ru-RU" sz="1800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268760"/>
            <a:ext cx="5112568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05960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19</TotalTime>
  <Words>60</Words>
  <Application>Microsoft Office PowerPoint</Application>
  <PresentationFormat>Экран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Презинтация по художественному творчеству  (рисованию)</vt:lpstr>
      <vt:lpstr>Как нарисовать пингвина</vt:lpstr>
      <vt:lpstr>  Начнем с головы. Впрочем головы у всех пингвинов плавно перетекают в туловище. это и не удивительно, ведь у пингвинов обтекаемое тело, чтобы плавать в воде. Поэтому голову нарисуйте в виде полукруга. А на голове взъерошенный хохолок. </vt:lpstr>
      <vt:lpstr>Продолжим рисовать. Нарисуйте пингвину крылья.  </vt:lpstr>
      <vt:lpstr>А теперь закончим туловище. </vt:lpstr>
      <vt:lpstr>Нарисуем нашему пингвинчику глазки и клюв. </vt:lpstr>
      <vt:lpstr>Нарисуйте пингвину животик в форме яйца и ноги. </vt:lpstr>
      <vt:lpstr>Обычно у многих пингвинов животик белого цвета. Поэтому на следующем шаге заштрихуйте туловище пингвина черным цветом за исключением брюшка.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художественному творчеству  (рисованию)</dc:title>
  <dc:creator>Елена</dc:creator>
  <cp:lastModifiedBy>Елена</cp:lastModifiedBy>
  <cp:revision>3</cp:revision>
  <dcterms:created xsi:type="dcterms:W3CDTF">2013-03-27T16:27:52Z</dcterms:created>
  <dcterms:modified xsi:type="dcterms:W3CDTF">2013-03-27T17:10:29Z</dcterms:modified>
</cp:coreProperties>
</file>