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1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9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8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3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2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9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2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8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A0E8-8964-414F-8617-C9E43641E2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EF59-66E7-458F-A78B-AF4C3218A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i="1" smtClean="0"/>
              <a:t>Презинтация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по художественному творчеству </a:t>
            </a:r>
            <a:br>
              <a:rPr lang="ru-RU" sz="2800" b="1" i="1" dirty="0" smtClean="0"/>
            </a:br>
            <a:r>
              <a:rPr lang="ru-RU" sz="2800" b="1" i="1" dirty="0" smtClean="0"/>
              <a:t>(рисованию)</a:t>
            </a:r>
            <a:endParaRPr lang="ru-RU" sz="2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«Пингвин»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9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нарисовать пингвина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628800"/>
            <a:ext cx="497303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85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a typeface="Calibri"/>
                <a:cs typeface="Times New Roman"/>
              </a:rPr>
              <a:t> </a:t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Начнем с головы. Впрочем головы у всех пингвинов плавно перетекают в туловище. это и не удивительно, ведь у пингвинов обтекаемое тело, чтобы плавать в воде. Поэтому голову нарисуйте в виде полукруга. А на голове взъерошенный хохолок.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5"/>
            <a:ext cx="3600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18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Times New Roman"/>
                <a:ea typeface="Times New Roman"/>
              </a:rPr>
              <a:t>Продолжим рисовать. Нарисуйте пингвину крылья. 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608512" cy="493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76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Times New Roman"/>
                <a:ea typeface="Times New Roman"/>
              </a:rPr>
              <a:t>А теперь закончим туловище.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460851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18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Times New Roman"/>
                <a:ea typeface="Times New Roman"/>
              </a:rPr>
              <a:t>Нарисуем нашему </a:t>
            </a:r>
            <a:r>
              <a:rPr lang="ru-RU" sz="1800" dirty="0" err="1" smtClean="0">
                <a:effectLst/>
                <a:latin typeface="Times New Roman"/>
                <a:ea typeface="Times New Roman"/>
              </a:rPr>
              <a:t>пингвинчику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глазки и клюв.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532859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21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Times New Roman"/>
                <a:ea typeface="Times New Roman"/>
              </a:rPr>
              <a:t>Нарисуйте пингвину животик в форме яйца и ноги.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10445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75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effectLst/>
                <a:latin typeface="Times New Roman"/>
                <a:ea typeface="Times New Roman"/>
              </a:rPr>
              <a:t>Обычно у многих пингвинов животик белого цвета. Поэтому на следующем шаге заштрихуйте туловище пингвина черным цветом за исключением брюшка.</a:t>
            </a:r>
            <a:endParaRPr lang="ru-RU" sz="1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1125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596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</TotalTime>
  <Words>60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Презинтация по художественному творчеству  (рисованию)</vt:lpstr>
      <vt:lpstr>Как нарисовать пингвина</vt:lpstr>
      <vt:lpstr>  Начнем с головы. Впрочем головы у всех пингвинов плавно перетекают в туловище. это и не удивительно, ведь у пингвинов обтекаемое тело, чтобы плавать в воде. Поэтому голову нарисуйте в виде полукруга. А на голове взъерошенный хохолок. </vt:lpstr>
      <vt:lpstr>Продолжим рисовать. Нарисуйте пингвину крылья.  </vt:lpstr>
      <vt:lpstr>А теперь закончим туловище. </vt:lpstr>
      <vt:lpstr>Нарисуем нашему пингвинчику глазки и клюв. </vt:lpstr>
      <vt:lpstr>Нарисуйте пингвину животик в форме яйца и ноги. </vt:lpstr>
      <vt:lpstr>Обычно у многих пингвинов животик белого цвета. Поэтому на следующем шаге заштрихуйте туловище пингвина черным цветом за исключением брюшка.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художественному творчеству  (рисованию)</dc:title>
  <dc:creator>Елена</dc:creator>
  <cp:lastModifiedBy>Елена</cp:lastModifiedBy>
  <cp:revision>3</cp:revision>
  <dcterms:created xsi:type="dcterms:W3CDTF">2013-03-27T16:27:52Z</dcterms:created>
  <dcterms:modified xsi:type="dcterms:W3CDTF">2013-03-27T17:10:29Z</dcterms:modified>
</cp:coreProperties>
</file>