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0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6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0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6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4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5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1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2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8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1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8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2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757815-64A4-488A-A926-D25715C7A79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1C11A45-DE74-4086-BCDD-E2F376F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8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660400"/>
            <a:ext cx="70485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Планеты солнечной системы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60" y="1680632"/>
            <a:ext cx="6756400" cy="4770968"/>
          </a:xfrm>
        </p:spPr>
      </p:pic>
    </p:spTree>
    <p:extLst>
      <p:ext uri="{BB962C8B-B14F-4D97-AF65-F5344CB8AC3E}">
        <p14:creationId xmlns:p14="http://schemas.microsoft.com/office/powerpoint/2010/main" val="40639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лутон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778000"/>
            <a:ext cx="9957546" cy="4914900"/>
          </a:xfrm>
        </p:spPr>
      </p:pic>
    </p:spTree>
    <p:extLst>
      <p:ext uri="{BB962C8B-B14F-4D97-AF65-F5344CB8AC3E}">
        <p14:creationId xmlns:p14="http://schemas.microsoft.com/office/powerpoint/2010/main" val="14897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ептун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55" y="2603500"/>
            <a:ext cx="3422003" cy="3416300"/>
          </a:xfrm>
        </p:spPr>
      </p:pic>
    </p:spTree>
    <p:extLst>
      <p:ext uri="{BB962C8B-B14F-4D97-AF65-F5344CB8AC3E}">
        <p14:creationId xmlns:p14="http://schemas.microsoft.com/office/powerpoint/2010/main" val="13344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Юпитер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44" y="1680632"/>
            <a:ext cx="7171355" cy="4720168"/>
          </a:xfrm>
        </p:spPr>
      </p:pic>
    </p:spTree>
    <p:extLst>
      <p:ext uri="{BB962C8B-B14F-4D97-AF65-F5344CB8AC3E}">
        <p14:creationId xmlns:p14="http://schemas.microsoft.com/office/powerpoint/2010/main" val="9896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Венера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86" y="2222500"/>
            <a:ext cx="7290614" cy="4102100"/>
          </a:xfrm>
        </p:spPr>
      </p:pic>
    </p:spTree>
    <p:extLst>
      <p:ext uri="{BB962C8B-B14F-4D97-AF65-F5344CB8AC3E}">
        <p14:creationId xmlns:p14="http://schemas.microsoft.com/office/powerpoint/2010/main" val="18710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Уран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10" y="2425700"/>
            <a:ext cx="5672090" cy="4241800"/>
          </a:xfrm>
        </p:spPr>
      </p:pic>
    </p:spTree>
    <p:extLst>
      <p:ext uri="{BB962C8B-B14F-4D97-AF65-F5344CB8AC3E}">
        <p14:creationId xmlns:p14="http://schemas.microsoft.com/office/powerpoint/2010/main" val="301459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0" y="2603500"/>
            <a:ext cx="4549552" cy="3416300"/>
          </a:xfrm>
        </p:spPr>
      </p:pic>
    </p:spTree>
    <p:extLst>
      <p:ext uri="{BB962C8B-B14F-4D97-AF65-F5344CB8AC3E}">
        <p14:creationId xmlns:p14="http://schemas.microsoft.com/office/powerpoint/2010/main" val="1625311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</TotalTime>
  <Words>9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 (конференц-зал)</vt:lpstr>
      <vt:lpstr>Презентация PowerPoint</vt:lpstr>
      <vt:lpstr>Планеты солнечной системы</vt:lpstr>
      <vt:lpstr>Плутон</vt:lpstr>
      <vt:lpstr>Нептун</vt:lpstr>
      <vt:lpstr>Юпитер</vt:lpstr>
      <vt:lpstr>Венера</vt:lpstr>
      <vt:lpstr>Уран </vt:lpstr>
      <vt:lpstr>Земля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9</cp:revision>
  <dcterms:created xsi:type="dcterms:W3CDTF">2015-03-11T11:25:25Z</dcterms:created>
  <dcterms:modified xsi:type="dcterms:W3CDTF">2015-10-25T19:20:37Z</dcterms:modified>
</cp:coreProperties>
</file>