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57" r:id="rId4"/>
    <p:sldId id="258" r:id="rId5"/>
    <p:sldId id="260" r:id="rId6"/>
    <p:sldId id="263" r:id="rId7"/>
    <p:sldId id="261" r:id="rId8"/>
    <p:sldId id="265" r:id="rId9"/>
    <p:sldId id="266" r:id="rId10"/>
    <p:sldId id="267" r:id="rId11"/>
    <p:sldId id="264" r:id="rId12"/>
    <p:sldId id="271" r:id="rId13"/>
    <p:sldId id="278" r:id="rId14"/>
    <p:sldId id="273" r:id="rId15"/>
    <p:sldId id="272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EC19A4-7D0F-4DAD-BEB0-513DB0ECAF26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028C1F-6F7D-4C81-9A08-A7FA53117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00B6B-94A7-4F85-8EA8-636324B70005}" type="datetime1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D5C7-81AB-4F1F-BCE2-DFC811B10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FC48-E921-400B-BB4E-C30BBD598855}" type="datetime1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84AF-1C12-4D1F-813D-862E60733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C2C4-90B1-46B6-8733-2DA00B06A9DC}" type="datetime1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56E2-D3D2-478C-8F6B-3F9EC8242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FA2C8-7B18-4705-9781-28DB67FCE497}" type="datetime1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97A06-DC63-49E1-998C-F15488C89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D4D0-0AF1-4835-8BDE-E9071EF3BE8E}" type="datetime1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9EFB-E5DC-45EA-89BD-055229951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8D34-73A6-45DB-BE84-514DC3D844F5}" type="datetime1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C791-1CC8-4128-A5EC-2F91DDF89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5C46-29BB-46F0-9875-12DC8278F1BB}" type="datetime1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478A-E50E-4DFC-BE34-5C3CE0272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7334C-02FB-4CF1-8E54-F9B4BE8E4449}" type="datetime1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5F5DC-9F5A-4240-884F-474004300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A8C86-B37D-45FD-81B2-B1D29A09D0D8}" type="datetime1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CD7E-2ABD-4609-BAD0-A8ACAC0FF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BB563-48F6-48D4-B0A7-B5DE1BC591F7}" type="datetime1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0D3A1-702F-4A23-893E-107065CB8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5B2E1-F914-4378-A6C1-F0CA63CF2FEF}" type="datetime1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D563-F15D-4117-84E5-49A278D01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67899A-AF84-441C-951E-232EF42AB4B7}" type="datetime1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7110FD-6E43-4AF8-A1CF-25B5178F3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esshop.ru/auxpage_listvennica/" TargetMode="External"/><Relationship Id="rId2" Type="http://schemas.openxmlformats.org/officeDocument/2006/relationships/hyperlink" Target="http://ru.wikipedia.org/wik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ezentacii.com/" TargetMode="External"/><Relationship Id="rId4" Type="http://schemas.openxmlformats.org/officeDocument/2006/relationships/hyperlink" Target="http://aida.ucoz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4214818"/>
            <a:ext cx="7929618" cy="207170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005828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857250" y="4572000"/>
            <a:ext cx="7772400" cy="1470025"/>
          </a:xfrm>
        </p:spPr>
        <p:txBody>
          <a:bodyPr/>
          <a:lstStyle/>
          <a:p>
            <a:r>
              <a:rPr lang="ru-RU" sz="6000" b="1" dirty="0" smtClean="0"/>
              <a:t>Хвойные деревья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Еловые шишки  и семена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18D34-73A6-45DB-BE84-514DC3D844F5}" type="datetime1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1C791-1CC8-4128-A5EC-2F91DDF89B0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5842" name="Picture 2" descr="C:\Documents and Settings\Zulfia.TYCOON-4697B4C9\Рабочий стол\Picea_abies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2867025" cy="4286250"/>
          </a:xfrm>
          <a:prstGeom prst="rect">
            <a:avLst/>
          </a:prstGeom>
          <a:noFill/>
        </p:spPr>
      </p:pic>
      <p:pic>
        <p:nvPicPr>
          <p:cNvPr id="35843" name="Picture 3" descr="C:\Documents and Settings\Zulfia.TYCOON-4697B4C9\Рабочий стол\pic_obo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23622"/>
          <a:stretch>
            <a:fillRect/>
          </a:stretch>
        </p:blipFill>
        <p:spPr bwMode="auto">
          <a:xfrm>
            <a:off x="4357686" y="2357430"/>
            <a:ext cx="4038600" cy="3151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ели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Древесина ели используется в строительстве, </a:t>
            </a:r>
            <a:r>
              <a:rPr lang="ru-RU" dirty="0" err="1" smtClean="0"/>
              <a:t>упо-требляется</a:t>
            </a:r>
            <a:r>
              <a:rPr lang="ru-RU" dirty="0" smtClean="0"/>
              <a:t> в </a:t>
            </a:r>
            <a:r>
              <a:rPr lang="ru-RU" dirty="0" err="1" smtClean="0"/>
              <a:t>целлю-лозно-бумажной</a:t>
            </a:r>
            <a:r>
              <a:rPr lang="ru-RU" dirty="0" smtClean="0"/>
              <a:t> промышленности, а также  для </a:t>
            </a:r>
            <a:r>
              <a:rPr lang="ru-RU" dirty="0" err="1" smtClean="0"/>
              <a:t>изготовле-ния</a:t>
            </a:r>
            <a:r>
              <a:rPr lang="ru-RU" dirty="0" smtClean="0"/>
              <a:t> музыкальных  инструментов, тары, шпал, телеграфных столбов.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18D34-73A6-45DB-BE84-514DC3D844F5}" type="datetime1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1C791-1CC8-4128-A5EC-2F91DDF89B0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050" name="Picture 2" descr="C:\Documents and Settings\Zulfia.TYCOON-4697B4C9\Мои документы\Downloads\8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643446"/>
            <a:ext cx="906562" cy="1785926"/>
          </a:xfrm>
          <a:prstGeom prst="rect">
            <a:avLst/>
          </a:prstGeom>
          <a:noFill/>
        </p:spPr>
      </p:pic>
      <p:pic>
        <p:nvPicPr>
          <p:cNvPr id="2051" name="Picture 3" descr="C:\Documents and Settings\Zulfia.TYCOON-4697B4C9\Мои документы\Downloads\100px-Ёл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643446"/>
            <a:ext cx="1056114" cy="1763710"/>
          </a:xfrm>
          <a:prstGeom prst="rect">
            <a:avLst/>
          </a:prstGeom>
          <a:noFill/>
        </p:spPr>
      </p:pic>
      <p:pic>
        <p:nvPicPr>
          <p:cNvPr id="2052" name="Picture 4" descr="C:\Documents and Settings\Zulfia.TYCOON-4697B4C9\Мои документы\Downloads\185-4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785926"/>
            <a:ext cx="235745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70" dirty="0" smtClean="0"/>
              <a:t>В Рождество и Новый год принято ставить новогоднюю ёлку.</a:t>
            </a:r>
            <a:endParaRPr lang="ru-RU" sz="367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05C46-29BB-46F0-9875-12DC8278F1BB}" type="datetime1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2478A-E50E-4DFC-BE34-5C3CE027233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027" name="Picture 3" descr="C:\Documents and Settings\Zulfia.TYCOON-4697B4C9\Мои документы\Downloads\220px-Christmas_tre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643050"/>
            <a:ext cx="4143404" cy="478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Лиственница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Лиственница в благоприятных условиях вырастает до 50 метров, доживает до  400 лет. Осенью лиственница  желтеет как лиственные деревья , а на зиму её хвоя осыпается 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FA2C8-7B18-4705-9781-28DB67FCE497}" type="datetime1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97A06-DC63-49E1-998C-F15488C89AF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9" name="Picture 2" descr="C:\Documents and Settings\Zulfia.TYCOON-4697B4C9\Мои документы\Downloads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29" y="1643051"/>
            <a:ext cx="2110007" cy="2857520"/>
          </a:xfrm>
          <a:prstGeom prst="rect">
            <a:avLst/>
          </a:prstGeom>
          <a:noFill/>
        </p:spPr>
      </p:pic>
      <p:pic>
        <p:nvPicPr>
          <p:cNvPr id="8194" name="Picture 2" descr="C:\Documents and Settings\Zulfia.TYCOON-4697B4C9\Мои документы\Downloads\220px-Larix-oliv-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71876"/>
            <a:ext cx="20955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Хвоинки лиственницы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Хвоинки лиственницы мягкие, нежные, сплюснутые, ярко-зелёного цвета. Они растут пучками по 20-30 штук вместе. Длина хвоинок достигает  40 мм.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FA2C8-7B18-4705-9781-28DB67FCE497}" type="datetime1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97A06-DC63-49E1-998C-F15488C89AF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102" name="Picture 6" descr="Larix decidua 01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14818"/>
            <a:ext cx="2976583" cy="2071702"/>
          </a:xfrm>
          <a:prstGeom prst="rect">
            <a:avLst/>
          </a:prstGeom>
          <a:noFill/>
        </p:spPr>
      </p:pic>
      <p:pic>
        <p:nvPicPr>
          <p:cNvPr id="4104" name="Picture 8" descr="Praha, Liboc, Obora Hvězda, pupen modří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857364"/>
            <a:ext cx="307183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Шишки  лиственницы</a:t>
            </a:r>
            <a:endParaRPr lang="ru-RU" dirty="0"/>
          </a:p>
        </p:txBody>
      </p:sp>
      <p:pic>
        <p:nvPicPr>
          <p:cNvPr id="3074" name="Picture 2" descr="C:\Documents and Settings\Zulfia.TYCOON-4697B4C9\Мои документы\Downloads\larix_decidua_sup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190" y="2285992"/>
            <a:ext cx="3286148" cy="2714644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FA2C8-7B18-4705-9781-28DB67FCE497}" type="datetime1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97A06-DC63-49E1-998C-F15488C89AF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Larix (con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85992"/>
            <a:ext cx="326232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лиственницы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Древесина </a:t>
            </a:r>
            <a:r>
              <a:rPr lang="ru-RU" dirty="0" err="1" smtClean="0"/>
              <a:t>листвен-ницы</a:t>
            </a:r>
            <a:r>
              <a:rPr lang="ru-RU" dirty="0" smtClean="0"/>
              <a:t> широко </a:t>
            </a:r>
            <a:r>
              <a:rPr lang="ru-RU" dirty="0" err="1" smtClean="0"/>
              <a:t>исполь-зуется</a:t>
            </a:r>
            <a:r>
              <a:rPr lang="ru-RU" dirty="0" smtClean="0"/>
              <a:t> в строительстве. Живица лиственницы обладает </a:t>
            </a:r>
            <a:r>
              <a:rPr lang="ru-RU" dirty="0" err="1" smtClean="0"/>
              <a:t>лекарствен-ными</a:t>
            </a:r>
            <a:r>
              <a:rPr lang="ru-RU" dirty="0" smtClean="0"/>
              <a:t> свойствами, может использоваться в лакокрасочной и мыловаренной промышленности.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18D34-73A6-45DB-BE84-514DC3D844F5}" type="datetime1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1C791-1CC8-4128-A5EC-2F91DDF89B0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2" name="Picture 2" descr="C:\Documents and Settings\Zulfia.TYCOON-4697B4C9\Мои документы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714884"/>
            <a:ext cx="2143139" cy="123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C:\Documents and Settings\Zulfia.TYCOON-4697B4C9\Мои документы\Downloads\primenenie-listvennicy-v-stroitelstve-i-otdel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214686"/>
            <a:ext cx="1785950" cy="1500198"/>
          </a:xfrm>
          <a:prstGeom prst="rect">
            <a:avLst/>
          </a:prstGeom>
          <a:noFill/>
        </p:spPr>
      </p:pic>
      <p:pic>
        <p:nvPicPr>
          <p:cNvPr id="32776" name="Picture 8" descr="C:\Documents and Settings\Zulfia.TYCOON-4697B4C9\Мои документы\Downloads\brev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14488"/>
            <a:ext cx="221457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hlinkClick r:id="rId2"/>
              </a:rPr>
              <a:t>http://ru.wikipedia.org/wiki/</a:t>
            </a:r>
            <a:endParaRPr lang="ru-RU" dirty="0" smtClean="0"/>
          </a:p>
          <a:p>
            <a:pPr>
              <a:buNone/>
            </a:pPr>
            <a:r>
              <a:rPr lang="ru-RU" u="sng" dirty="0" smtClean="0">
                <a:solidFill>
                  <a:srgbClr val="0070C0"/>
                </a:solidFill>
              </a:rPr>
              <a:t>http://www.google.ru/url</a:t>
            </a:r>
          </a:p>
          <a:p>
            <a:pPr>
              <a:buNone/>
            </a:pPr>
            <a:r>
              <a:rPr lang="ru-RU" u="sng" dirty="0" smtClean="0">
                <a:hlinkClick r:id="rId3"/>
              </a:rPr>
              <a:t>http://lesshop.ru/auxpage_listvennica/</a:t>
            </a:r>
            <a:endParaRPr lang="ru-RU" dirty="0" smtClean="0"/>
          </a:p>
          <a:p>
            <a:pPr>
              <a:buNone/>
            </a:pPr>
            <a:r>
              <a:rPr lang="ru-RU" u="sng" dirty="0" smtClean="0">
                <a:hlinkClick r:id="rId4"/>
              </a:rPr>
              <a:t>http://</a:t>
            </a:r>
            <a:r>
              <a:rPr lang="en-US" u="sng" dirty="0" err="1" smtClean="0">
                <a:hlinkClick r:id="rId4"/>
              </a:rPr>
              <a:t>aida.ucoz</a:t>
            </a:r>
            <a:r>
              <a:rPr lang="en-US" u="sng" dirty="0" smtClean="0">
                <a:hlinkClick r:id="rId4"/>
              </a:rPr>
              <a:t>.</a:t>
            </a:r>
            <a:r>
              <a:rPr lang="ru-RU" u="sng" dirty="0" err="1" smtClean="0">
                <a:hlinkClick r:id="rId4"/>
              </a:rPr>
              <a:t>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18D34-73A6-45DB-BE84-514DC3D844F5}" type="datetime1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1C791-1CC8-4128-A5EC-2F91DDF89B0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hlinkClick r:id="rId5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Подготовила</a:t>
            </a:r>
            <a:br>
              <a:rPr lang="ru-RU" dirty="0" smtClean="0"/>
            </a:br>
            <a:r>
              <a:rPr lang="ru-RU" dirty="0" smtClean="0"/>
              <a:t>Петрова Надежда Васильевна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Санкт-Петербург</a:t>
            </a:r>
          </a:p>
          <a:p>
            <a:r>
              <a:rPr lang="ru-RU" dirty="0" smtClean="0"/>
              <a:t>ГБДОУ </a:t>
            </a:r>
            <a:r>
              <a:rPr lang="ru-RU" smtClean="0"/>
              <a:t>детский сад №11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FA2C8-7B18-4705-9781-28DB67FCE497}" type="datetime1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97A06-DC63-49E1-998C-F15488C89A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sz="5400" dirty="0" smtClean="0"/>
              <a:t>Сосна обыкновенная</a:t>
            </a:r>
            <a:endParaRPr lang="ru-RU" sz="5010" dirty="0"/>
          </a:p>
        </p:txBody>
      </p:sp>
      <p:pic>
        <p:nvPicPr>
          <p:cNvPr id="3081" name="Picture 9" descr="http://t0.gstatic.com/images?q=tbn:ANd9GcQbj9vCpwByZIP7JmfqUcmdjtEHBI5yr11KSu_fF3Z506kCQtV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7356" y="4214818"/>
            <a:ext cx="3063733" cy="2286016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Вечнозеленое  дерево   высотой  до  40м. </a:t>
            </a:r>
          </a:p>
          <a:p>
            <a:pPr>
              <a:buNone/>
            </a:pPr>
            <a:r>
              <a:rPr lang="ru-RU" dirty="0" smtClean="0"/>
              <a:t>     Длина корня до 30 м.</a:t>
            </a:r>
          </a:p>
          <a:p>
            <a:pPr>
              <a:buNone/>
            </a:pPr>
            <a:r>
              <a:rPr lang="ru-RU" dirty="0" smtClean="0"/>
              <a:t>     Крона высоко поднятая, конусовидная, а затем округлая, широкая.</a:t>
            </a:r>
          </a:p>
          <a:p>
            <a:pPr>
              <a:buNone/>
            </a:pPr>
            <a:r>
              <a:rPr lang="ru-RU" dirty="0" smtClean="0"/>
              <a:t>    Сосна доживает в среднем до 350 лет.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82CA4-FB99-4437-A391-22781306ED4C}" type="datetime1">
              <a:rPr lang="ru-RU"/>
              <a:pPr>
                <a:defRPr/>
              </a:pPr>
              <a:t>25.10.2015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C4733-3821-46F1-A050-CD3650399D6B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3083" name="Picture 11" descr="http://t3.gstatic.com/images?q=tbn:ANd9GcQi4GPnVnSj5x0Nc4mRmRKqg4EnGfpSrsCCztUbipNTGf3wkShB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2266953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8229600" cy="1143000"/>
          </a:xfrm>
        </p:spPr>
        <p:txBody>
          <a:bodyPr/>
          <a:lstStyle/>
          <a:p>
            <a:r>
              <a:rPr lang="ru-RU" dirty="0" smtClean="0"/>
              <a:t>Хвоинки сосны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Хвоинки трехгранные или уплощенные, располагаются на укороченных побегах по две, длинные и узкие,</a:t>
            </a:r>
            <a:r>
              <a:rPr lang="ru-RU" b="1" dirty="0" smtClean="0"/>
              <a:t> </a:t>
            </a:r>
            <a:r>
              <a:rPr lang="ru-RU" dirty="0" smtClean="0"/>
              <a:t> жёсткие, гладкие, колючие  (длиной до 8 см ), остаются на побегах обычно  от 3 до  6 лет. 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18D34-73A6-45DB-BE84-514DC3D844F5}" type="datetime1">
              <a:rPr lang="ru-RU" smtClean="0"/>
              <a:pPr>
                <a:defRPr/>
              </a:pPr>
              <a:t>25.10.2015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1C791-1CC8-4128-A5EC-2F91DDF89B0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27650" name="Picture 2" descr="C:\Documents and Settings\Zulfia.TYCOON-4697B4C9\Рабочий стол\sosna_o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10330"/>
          <a:stretch>
            <a:fillRect/>
          </a:stretch>
        </p:blipFill>
        <p:spPr bwMode="auto">
          <a:xfrm>
            <a:off x="1214414" y="1928802"/>
            <a:ext cx="2823270" cy="4058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«Зацветает» сосна в конце мая — начале июня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857364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18D34-73A6-45DB-BE84-514DC3D844F5}" type="datetime1">
              <a:rPr lang="ru-RU" smtClean="0"/>
              <a:pPr>
                <a:defRPr/>
              </a:pPr>
              <a:t>25.10.2015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1C791-1CC8-4128-A5EC-2F91DDF89B0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7" name="Picture 2" descr="C:\Documents and Settings\Zulfia.TYCOON-4697B4C9\Рабочий стол\180px-Pinus_sylvestris_flos_pollen_bialowieza_forest_beentre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628" y="2000240"/>
            <a:ext cx="3286148" cy="3901974"/>
          </a:xfrm>
          <a:prstGeom prst="rect">
            <a:avLst/>
          </a:prstGeom>
          <a:noFill/>
        </p:spPr>
      </p:pic>
      <p:pic>
        <p:nvPicPr>
          <p:cNvPr id="30722" name="Picture 2" descr="C:\Documents and Settings\Zulfia.TYCOON-4697B4C9\Рабочий стол\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00240"/>
            <a:ext cx="3357586" cy="383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Шишки и семена сосны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18D34-73A6-45DB-BE84-514DC3D844F5}" type="datetime1">
              <a:rPr lang="ru-RU" smtClean="0"/>
              <a:pPr>
                <a:defRPr/>
              </a:pPr>
              <a:t>25.10.2015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1C791-1CC8-4128-A5EC-2F91DDF89B0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7" name="Picture 2" descr="C:\Documents and Settings\Zulfia.TYCOON-4697B4C9\Рабочий стол\8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54" y="1828568"/>
            <a:ext cx="3232142" cy="4315076"/>
          </a:xfrm>
          <a:prstGeom prst="rect">
            <a:avLst/>
          </a:prstGeom>
          <a:noFill/>
        </p:spPr>
      </p:pic>
      <p:pic>
        <p:nvPicPr>
          <p:cNvPr id="32770" name="Picture 2" descr="C:\Documents and Settings\Zulfia.TYCOON-4697B4C9\Рабочий стол\4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951" y="1857364"/>
            <a:ext cx="3258825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 сосны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Широко используется древесина  сосны. Из сосновой смолы  получают   канифоль и скипидар,   при  более глубокой переработке получают растворители,  </a:t>
            </a:r>
            <a:r>
              <a:rPr lang="ru-RU" dirty="0" err="1" smtClean="0"/>
              <a:t>арома-тизаторы</a:t>
            </a:r>
            <a:r>
              <a:rPr lang="ru-RU" dirty="0" smtClean="0"/>
              <a:t>, клеящие вещества.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18D34-73A6-45DB-BE84-514DC3D844F5}" type="datetime1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1C791-1CC8-4128-A5EC-2F91DDF89B0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9699" name="Picture 3" descr="C:\Documents and Settings\Zulfia.TYCOON-4697B4C9\Рабочий стол\180px-PinusSylvestrisBo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2286000" cy="2070100"/>
          </a:xfrm>
          <a:prstGeom prst="rect">
            <a:avLst/>
          </a:prstGeom>
          <a:noFill/>
        </p:spPr>
      </p:pic>
      <p:pic>
        <p:nvPicPr>
          <p:cNvPr id="29700" name="Picture 4" descr="C:\Documents and Settings\Zulfia.TYCOON-4697B4C9\Рабочий стол\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929066"/>
            <a:ext cx="238424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Ель обыкновенная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18D34-73A6-45DB-BE84-514DC3D844F5}" type="datetime1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1C791-1CC8-4128-A5EC-2F91DDF89B0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3795" name="Picture 3" descr="C:\Documents and Settings\Zulfia.TYCOON-4697B4C9\Рабочий стол\555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143380"/>
            <a:ext cx="3500462" cy="22901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1785926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Вечнозеленая ель — самое древнее дерево в русском </a:t>
            </a:r>
            <a:r>
              <a:rPr lang="ru-RU" sz="2400" dirty="0" smtClean="0"/>
              <a:t>лесу. Достигает</a:t>
            </a:r>
            <a:r>
              <a:rPr lang="ru-RU" sz="2150" dirty="0" smtClean="0"/>
              <a:t> 30 м.</a:t>
            </a:r>
            <a:r>
              <a:rPr lang="ru-RU" sz="2400" dirty="0"/>
              <a:t> </a:t>
            </a:r>
            <a:r>
              <a:rPr lang="ru-RU" sz="2400" dirty="0" smtClean="0"/>
              <a:t> Ель  морозостойка, </a:t>
            </a:r>
            <a:r>
              <a:rPr lang="ru-RU" sz="2400" dirty="0" err="1" smtClean="0"/>
              <a:t>теневы-нослива</a:t>
            </a:r>
            <a:r>
              <a:rPr lang="ru-RU" sz="2400" dirty="0" smtClean="0"/>
              <a:t>.</a:t>
            </a:r>
            <a:endParaRPr lang="ru-RU" sz="2150" dirty="0"/>
          </a:p>
        </p:txBody>
      </p:sp>
      <p:pic>
        <p:nvPicPr>
          <p:cNvPr id="33796" name="Picture 4" descr="C:\Documents and Settings\Zulfia.TYCOON-4697B4C9\Рабочий стол\220px-Winter_in_Kharki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156" y="1928802"/>
            <a:ext cx="300434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Хвоинки  ели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7161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Еловые хвоинки   четырёхгранные,  расположены  по спирали, сидят по одной на листовых подушечках. Длина хвоинок  до  2 см. Продолжительность жизни каждой хвоинки — шесть и более лет.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18D34-73A6-45DB-BE84-514DC3D844F5}" type="datetime1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1C791-1CC8-4128-A5EC-2F91DDF89B0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34818" name="Picture 2" descr="C:\Documents and Settings\Zulfia.TYCOON-4697B4C9\Рабочий стол\6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435771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новый лес">
  <a:themeElements>
    <a:clrScheme name="Другая 48">
      <a:dk1>
        <a:srgbClr val="3366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Сосновый лес</Template>
  <TotalTime>302</TotalTime>
  <Words>303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Сосновый лес</vt:lpstr>
      <vt:lpstr>Хвойные деревья</vt:lpstr>
      <vt:lpstr>Подготовила Петрова Надежда Васильевна</vt:lpstr>
      <vt:lpstr>Сосна обыкновенная</vt:lpstr>
      <vt:lpstr>Хвоинки сосны</vt:lpstr>
      <vt:lpstr>«Зацветает» сосна в конце мая — начале июня </vt:lpstr>
      <vt:lpstr>Шишки и семена сосны</vt:lpstr>
      <vt:lpstr>Применение  сосны</vt:lpstr>
      <vt:lpstr>Ель обыкновенная</vt:lpstr>
      <vt:lpstr>Хвоинки  ели</vt:lpstr>
      <vt:lpstr>Еловые шишки  и семена</vt:lpstr>
      <vt:lpstr>Применение ели</vt:lpstr>
      <vt:lpstr>В Рождество и Новый год принято ставить новогоднюю ёлку.</vt:lpstr>
      <vt:lpstr>Лиственница</vt:lpstr>
      <vt:lpstr>Хвоинки лиственницы</vt:lpstr>
      <vt:lpstr>Шишки  лиственницы</vt:lpstr>
      <vt:lpstr>Применение лиственницы</vt:lpstr>
      <vt:lpstr>Источники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Zulfia</dc:creator>
  <dc:description>http://aida.ucoz.ru</dc:description>
  <cp:lastModifiedBy>Владимир</cp:lastModifiedBy>
  <cp:revision>34</cp:revision>
  <dcterms:created xsi:type="dcterms:W3CDTF">2004-08-04T03:35:52Z</dcterms:created>
  <dcterms:modified xsi:type="dcterms:W3CDTF">2015-10-25T19:13:52Z</dcterms:modified>
  <cp:category>шаблоны к Powerpoint</cp:category>
</cp:coreProperties>
</file>