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09469-A1F6-47F3-9374-AD68A9FF0949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72CB3-D1A4-4B88-9EC7-B054D2D07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2CB3-D1A4-4B88-9EC7-B054D2D074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3966-E4A5-4A5D-9A66-5D29033B8D14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5B02-9529-4BA6-AD5C-E67F661FF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Артикуляционная гимнастика для малышей</a:t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4077072"/>
            <a:ext cx="3200400" cy="19442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Учитель-логопед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ru-RU" dirty="0" smtClean="0">
                <a:solidFill>
                  <a:srgbClr val="C00000"/>
                </a:solidFill>
              </a:rPr>
              <a:t> квалификационной категории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Шварц Ольга Валерьевна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2012 год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476250"/>
            <a:ext cx="5568951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11960" y="0"/>
            <a:ext cx="7381553" cy="6797078"/>
          </a:xfrm>
          <a:prstGeom prst="rect">
            <a:avLst/>
          </a:prstGeom>
        </p:spPr>
      </p:pic>
      <p:pic>
        <p:nvPicPr>
          <p:cNvPr id="8" name="Рисунок 7" descr="100_2331.jpg"/>
          <p:cNvPicPr>
            <a:picLocks noChangeAspect="1"/>
          </p:cNvPicPr>
          <p:nvPr/>
        </p:nvPicPr>
        <p:blipFill>
          <a:blip r:embed="rId5" cstate="print"/>
          <a:srcRect l="8630" t="18065" r="57621" b="10807"/>
          <a:stretch>
            <a:fillRect/>
          </a:stretch>
        </p:blipFill>
        <p:spPr>
          <a:xfrm>
            <a:off x="8244408" y="1772815"/>
            <a:ext cx="2448272" cy="3642211"/>
          </a:xfrm>
          <a:prstGeom prst="rect">
            <a:avLst/>
          </a:prstGeom>
        </p:spPr>
      </p:pic>
      <p:pic>
        <p:nvPicPr>
          <p:cNvPr id="9" name="Picture 17" descr="B_Fly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9675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476250"/>
            <a:ext cx="5568951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7175" y="193675"/>
            <a:ext cx="7127875" cy="6664325"/>
          </a:xfrm>
          <a:prstGeom prst="rect">
            <a:avLst/>
          </a:prstGeom>
        </p:spPr>
      </p:pic>
      <p:pic>
        <p:nvPicPr>
          <p:cNvPr id="8" name="Рисунок 7" descr="100_2334.jpg"/>
          <p:cNvPicPr>
            <a:picLocks noChangeAspect="1"/>
          </p:cNvPicPr>
          <p:nvPr/>
        </p:nvPicPr>
        <p:blipFill>
          <a:blip r:embed="rId5" cstate="print"/>
          <a:srcRect l="32272" r="28226" b="4832"/>
          <a:stretch>
            <a:fillRect/>
          </a:stretch>
        </p:blipFill>
        <p:spPr>
          <a:xfrm>
            <a:off x="7956376" y="1916832"/>
            <a:ext cx="2303494" cy="3888432"/>
          </a:xfrm>
          <a:prstGeom prst="rect">
            <a:avLst/>
          </a:prstGeom>
        </p:spPr>
      </p:pic>
      <p:pic>
        <p:nvPicPr>
          <p:cNvPr id="11" name="Picture 15" descr="B_Fly2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725144"/>
            <a:ext cx="9826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8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pic>
        <p:nvPicPr>
          <p:cNvPr id="2" name="Рисунок 1" descr="photos0-800x600.jpg"/>
          <p:cNvPicPr>
            <a:picLocks noChangeAspect="1"/>
          </p:cNvPicPr>
          <p:nvPr/>
        </p:nvPicPr>
        <p:blipFill>
          <a:blip r:embed="rId3" cstate="print"/>
          <a:srcRect l="17871" r="19760" b="-399"/>
          <a:stretch>
            <a:fillRect/>
          </a:stretch>
        </p:blipFill>
        <p:spPr>
          <a:xfrm>
            <a:off x="1475656" y="3032786"/>
            <a:ext cx="3312368" cy="3825214"/>
          </a:xfrm>
          <a:prstGeom prst="rect">
            <a:avLst/>
          </a:prstGeom>
        </p:spPr>
      </p:pic>
      <p:pic>
        <p:nvPicPr>
          <p:cNvPr id="4" name="Picture 11" descr="3194bda596e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7046" y="3946777"/>
            <a:ext cx="2503425" cy="229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484784"/>
            <a:ext cx="2880320" cy="3960440"/>
          </a:xfrm>
          <a:prstGeom prst="rect">
            <a:avLst/>
          </a:prstGeom>
          <a:noFill/>
          <a:ln/>
        </p:spPr>
      </p:pic>
      <p:sp>
        <p:nvSpPr>
          <p:cNvPr id="9" name="Прямоугольник 8"/>
          <p:cNvSpPr/>
          <p:nvPr/>
        </p:nvSpPr>
        <p:spPr>
          <a:xfrm>
            <a:off x="3347864" y="1772816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Бегемотик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рот открыл,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Подержал. Потом закрыл.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подразним бегемота —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Подшутить над ним охота</a:t>
            </a:r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4124523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1412776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Хомячок надует щечки, 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него зерно в мешочках. 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надуем щечки тоже, 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Хомячку сейчас поможем.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0" y="2130425"/>
            <a:ext cx="4572000" cy="25227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Хоботок слоненок тянет,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вот-вот банан достанет.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Губки в трубочку сложи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слоненку покажи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9" y="260351"/>
            <a:ext cx="4571824" cy="60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6154"/>
            <a:ext cx="4586163" cy="577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2621087"/>
            <a:ext cx="41764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Улыбается щенок,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Зубки напоказ.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бы точно так же смог,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Вот, смотри. Сейчас.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548679"/>
            <a:ext cx="4218202" cy="532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7984" y="1556793"/>
            <a:ext cx="47160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Устала собачка и дышит устало.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даже за кошкою бегать не стала.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Широкий язык отдохнет, полежит,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снова собачка за кошкой бежит.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932040" y="2130425"/>
            <a:ext cx="3672408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84" y="404664"/>
            <a:ext cx="4280991" cy="521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6016" y="2621087"/>
            <a:ext cx="44279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Белка щелкает орешки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Обстоятельно, без спешки.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Упираем язычок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Влево-вправо, на бочок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6013" y="549275"/>
            <a:ext cx="5478463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546100"/>
            <a:ext cx="7561262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00_2332.jpg"/>
          <p:cNvPicPr>
            <a:picLocks noChangeAspect="1"/>
          </p:cNvPicPr>
          <p:nvPr/>
        </p:nvPicPr>
        <p:blipFill>
          <a:blip r:embed="rId5" cstate="print"/>
          <a:srcRect l="46734" t="15162" r="14073" b="12258"/>
          <a:stretch>
            <a:fillRect/>
          </a:stretch>
        </p:blipFill>
        <p:spPr>
          <a:xfrm>
            <a:off x="8460432" y="1916832"/>
            <a:ext cx="2592288" cy="3600400"/>
          </a:xfrm>
          <a:prstGeom prst="rect">
            <a:avLst/>
          </a:prstGeom>
        </p:spPr>
      </p:pic>
      <p:pic>
        <p:nvPicPr>
          <p:cNvPr id="9" name="Picture 11" descr="3194bda596e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1196752"/>
            <a:ext cx="10080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80f44661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1200" y="0"/>
            <a:ext cx="55689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91880" y="0"/>
            <a:ext cx="7779181" cy="6543675"/>
          </a:xfrm>
          <a:prstGeom prst="rect">
            <a:avLst/>
          </a:prstGeom>
        </p:spPr>
      </p:pic>
      <p:pic>
        <p:nvPicPr>
          <p:cNvPr id="8" name="Рисунок 7" descr="100_2333.jpg"/>
          <p:cNvPicPr>
            <a:picLocks noChangeAspect="1"/>
          </p:cNvPicPr>
          <p:nvPr/>
        </p:nvPicPr>
        <p:blipFill>
          <a:blip r:embed="rId5" cstate="print"/>
          <a:srcRect l="28523" r="26672" b="13710"/>
          <a:stretch>
            <a:fillRect/>
          </a:stretch>
        </p:blipFill>
        <p:spPr>
          <a:xfrm>
            <a:off x="7668344" y="1052736"/>
            <a:ext cx="2592288" cy="3744416"/>
          </a:xfrm>
          <a:prstGeom prst="rect">
            <a:avLst/>
          </a:prstGeom>
        </p:spPr>
      </p:pic>
      <p:pic>
        <p:nvPicPr>
          <p:cNvPr id="9" name="Picture 10" descr="B_Fly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86916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111</Words>
  <Application>Microsoft Office PowerPoint</Application>
  <PresentationFormat>Экран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Артикуляционная гимнастика для малышей  </vt:lpstr>
      <vt:lpstr>  </vt:lpstr>
      <vt:lpstr>  </vt:lpstr>
      <vt:lpstr>Хоботок слоненок тянет,   Он вот-вот банан достанет.   Губки в трубочку сложи   И слоненку покажи.</vt:lpstr>
      <vt:lpstr> </vt:lpstr>
      <vt:lpstr> </vt:lpstr>
      <vt:lpstr>  </vt:lpstr>
      <vt:lpstr>  </vt:lpstr>
      <vt:lpstr>  </vt:lpstr>
      <vt:lpstr>  </vt:lpstr>
      <vt:lpstr> 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Артикуляционная гимнастика  </dc:title>
  <dc:creator>Ольга</dc:creator>
  <cp:lastModifiedBy>Ольга</cp:lastModifiedBy>
  <cp:revision>10</cp:revision>
  <dcterms:created xsi:type="dcterms:W3CDTF">2012-05-16T15:28:30Z</dcterms:created>
  <dcterms:modified xsi:type="dcterms:W3CDTF">2014-02-01T07:59:16Z</dcterms:modified>
</cp:coreProperties>
</file>