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8" r:id="rId2"/>
    <p:sldId id="260" r:id="rId3"/>
    <p:sldId id="263" r:id="rId4"/>
    <p:sldId id="265" r:id="rId5"/>
    <p:sldId id="268" r:id="rId6"/>
    <p:sldId id="270" r:id="rId7"/>
    <p:sldId id="26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b89f77a1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0a0f6fd30890255829ecc21331fc31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7704857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psi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4792"/>
            <a:ext cx="9144000" cy="692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2456561_bab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419528" cy="5549807"/>
          </a:xfrm>
          <a:prstGeom prst="rect">
            <a:avLst/>
          </a:prstGeom>
        </p:spPr>
      </p:pic>
    </p:spTree>
  </p:cSld>
  <p:clrMapOvr>
    <a:masterClrMapping/>
  </p:clrMapOvr>
  <p:transition advTm="3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картинки для б\rya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10129159" cy="71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39222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41682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144513_bab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4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картинки для б\4760-1152x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6320" cy="68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картинки для б\Babulya_na_sayt_1000x778_850x661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3518">
            <a:off x="43466" y="3534967"/>
            <a:ext cx="3906001" cy="30374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картинки для б\babushki_v_vospitanii_det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829" y="-99392"/>
            <a:ext cx="4193914" cy="34643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картинки для б\Maselga_babush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6394">
            <a:off x="6089058" y="3078688"/>
            <a:ext cx="2601169" cy="39017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картинки для б\271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726" y="2929729"/>
            <a:ext cx="2994093" cy="40369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Рабочий стол\картинки для б\1234888701_07_babushk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4194">
            <a:off x="-1140938" y="-1922268"/>
            <a:ext cx="4374128" cy="65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Рабочий стол\картинки для б\65653599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8150">
            <a:off x="6216841" y="50047"/>
            <a:ext cx="2997085" cy="30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Рабочий стол\15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1240">
            <a:off x="5640787" y="81157"/>
            <a:ext cx="3870391" cy="36459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7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6000">
        <p14:prism isContent="1"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2014-09-29T17:01:23Z</dcterms:created>
  <dcterms:modified xsi:type="dcterms:W3CDTF">2015-10-23T18:26:03Z</dcterms:modified>
</cp:coreProperties>
</file>