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3" r:id="rId1"/>
  </p:sldMasterIdLst>
  <p:sldIdLst>
    <p:sldId id="295" r:id="rId2"/>
    <p:sldId id="294" r:id="rId3"/>
    <p:sldId id="261" r:id="rId4"/>
    <p:sldId id="268" r:id="rId5"/>
    <p:sldId id="284" r:id="rId6"/>
    <p:sldId id="257" r:id="rId7"/>
    <p:sldId id="285" r:id="rId8"/>
    <p:sldId id="260" r:id="rId9"/>
    <p:sldId id="286" r:id="rId10"/>
    <p:sldId id="269" r:id="rId11"/>
    <p:sldId id="270" r:id="rId12"/>
    <p:sldId id="271" r:id="rId13"/>
    <p:sldId id="272" r:id="rId14"/>
    <p:sldId id="278" r:id="rId15"/>
    <p:sldId id="279" r:id="rId16"/>
    <p:sldId id="280" r:id="rId17"/>
    <p:sldId id="275" r:id="rId18"/>
    <p:sldId id="274" r:id="rId19"/>
    <p:sldId id="277" r:id="rId20"/>
    <p:sldId id="281" r:id="rId21"/>
    <p:sldId id="282" r:id="rId22"/>
    <p:sldId id="283" r:id="rId23"/>
    <p:sldId id="287" r:id="rId24"/>
    <p:sldId id="276" r:id="rId25"/>
    <p:sldId id="289" r:id="rId26"/>
    <p:sldId id="290" r:id="rId2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17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3F4ACD7-7CD4-49E7-B949-89E13DAE73A2}" type="doc">
      <dgm:prSet loTypeId="urn:microsoft.com/office/officeart/2005/8/layout/radial5" loCatId="relationship" qsTypeId="urn:microsoft.com/office/officeart/2005/8/quickstyle/simple1" qsCatId="simple" csTypeId="urn:microsoft.com/office/officeart/2005/8/colors/colorful5" csCatId="colorful" phldr="1"/>
      <dgm:spPr/>
    </dgm:pt>
    <dgm:pt modelId="{E4D07E07-1E13-47CA-9FC1-C19F6F592053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000" b="1" i="0" u="none" strike="noStrike" cap="none" normalizeH="0" baseline="0" dirty="0" smtClean="0">
              <a:ln/>
              <a:effectLst/>
              <a:latin typeface="Arial" charset="0"/>
            </a:rPr>
            <a:t>Направления логопедической работы </a:t>
          </a:r>
        </a:p>
      </dgm:t>
    </dgm:pt>
    <dgm:pt modelId="{9202CD1C-7D05-4E45-8A23-E2A7973C473B}" type="parTrans" cxnId="{4D51B17C-3A89-4932-B553-ADC32B5A8C90}">
      <dgm:prSet/>
      <dgm:spPr/>
      <dgm:t>
        <a:bodyPr/>
        <a:lstStyle/>
        <a:p>
          <a:endParaRPr lang="ru-RU"/>
        </a:p>
      </dgm:t>
    </dgm:pt>
    <dgm:pt modelId="{54DDCC7C-ED33-4994-80B3-BF370A0F2E90}" type="sibTrans" cxnId="{4D51B17C-3A89-4932-B553-ADC32B5A8C90}">
      <dgm:prSet/>
      <dgm:spPr/>
      <dgm:t>
        <a:bodyPr/>
        <a:lstStyle/>
        <a:p>
          <a:endParaRPr lang="ru-RU"/>
        </a:p>
      </dgm:t>
    </dgm:pt>
    <dgm:pt modelId="{A62BB286-71BA-4774-B4A7-C631DBD8294D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900" b="1" i="0" u="none" strike="noStrike" cap="none" normalizeH="0" baseline="0" smtClean="0">
              <a:ln/>
              <a:effectLst/>
              <a:latin typeface="Arial" charset="0"/>
            </a:rPr>
            <a:t>Физическое здоровье и развитие</a:t>
          </a:r>
          <a:endParaRPr kumimoji="0" lang="ru-RU" sz="900" b="1" i="0" u="none" strike="noStrike" cap="none" normalizeH="0" baseline="0" dirty="0" smtClean="0">
            <a:ln/>
            <a:effectLst/>
            <a:latin typeface="Arial" charset="0"/>
          </a:endParaRPr>
        </a:p>
      </dgm:t>
    </dgm:pt>
    <dgm:pt modelId="{C35202CC-87CD-4823-92A0-A5AC83FDEDB6}" type="parTrans" cxnId="{6495C3AD-46B7-4E07-ACBF-6694C39B25F5}">
      <dgm:prSet/>
      <dgm:spPr/>
      <dgm:t>
        <a:bodyPr/>
        <a:lstStyle/>
        <a:p>
          <a:endParaRPr lang="ru-RU"/>
        </a:p>
      </dgm:t>
    </dgm:pt>
    <dgm:pt modelId="{C15326F7-415F-4A21-83DE-D75E21B26134}" type="sibTrans" cxnId="{6495C3AD-46B7-4E07-ACBF-6694C39B25F5}">
      <dgm:prSet/>
      <dgm:spPr/>
      <dgm:t>
        <a:bodyPr/>
        <a:lstStyle/>
        <a:p>
          <a:endParaRPr lang="ru-RU"/>
        </a:p>
      </dgm:t>
    </dgm:pt>
    <dgm:pt modelId="{2D43CFD6-683D-4791-9C22-699982463AD3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smtClean="0">
              <a:ln/>
              <a:effectLst/>
              <a:latin typeface="Arial" charset="0"/>
            </a:rPr>
            <a:t>Нравственное воспитание</a:t>
          </a:r>
          <a:endParaRPr kumimoji="0" lang="ru-RU" b="1" i="0" u="none" strike="noStrike" cap="none" normalizeH="0" baseline="0" dirty="0" smtClean="0">
            <a:ln/>
            <a:effectLst/>
            <a:latin typeface="Arial" charset="0"/>
          </a:endParaRPr>
        </a:p>
      </dgm:t>
    </dgm:pt>
    <dgm:pt modelId="{F8250D49-391F-4C38-95E0-786ED3BF3E2D}" type="parTrans" cxnId="{1C4540EB-FFE3-4BB4-AD9E-C33AB8461F6D}">
      <dgm:prSet/>
      <dgm:spPr/>
      <dgm:t>
        <a:bodyPr/>
        <a:lstStyle/>
        <a:p>
          <a:endParaRPr lang="ru-RU"/>
        </a:p>
      </dgm:t>
    </dgm:pt>
    <dgm:pt modelId="{F46A86E7-6ABA-41B1-AD51-09AB1621A671}" type="sibTrans" cxnId="{1C4540EB-FFE3-4BB4-AD9E-C33AB8461F6D}">
      <dgm:prSet/>
      <dgm:spPr/>
      <dgm:t>
        <a:bodyPr/>
        <a:lstStyle/>
        <a:p>
          <a:endParaRPr lang="ru-RU"/>
        </a:p>
      </dgm:t>
    </dgm:pt>
    <dgm:pt modelId="{7190D5F6-FF89-4DB3-9555-441D23B3D943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900" b="1" i="0" u="none" strike="noStrike" cap="none" normalizeH="0" baseline="0" smtClean="0">
              <a:ln/>
              <a:effectLst/>
              <a:latin typeface="Arial" charset="0"/>
            </a:rPr>
            <a:t>Речевое развитие</a:t>
          </a:r>
          <a:endParaRPr kumimoji="0" lang="ru-RU" sz="900" b="1" i="0" u="none" strike="noStrike" cap="none" normalizeH="0" baseline="0" dirty="0" smtClean="0">
            <a:ln/>
            <a:effectLst/>
            <a:latin typeface="Arial" charset="0"/>
          </a:endParaRPr>
        </a:p>
      </dgm:t>
    </dgm:pt>
    <dgm:pt modelId="{A5250179-E590-40AF-B31A-536ADB284D73}" type="sibTrans" cxnId="{E157349D-2971-4384-97EA-265AD2A7E011}">
      <dgm:prSet/>
      <dgm:spPr/>
      <dgm:t>
        <a:bodyPr/>
        <a:lstStyle/>
        <a:p>
          <a:endParaRPr lang="ru-RU"/>
        </a:p>
      </dgm:t>
    </dgm:pt>
    <dgm:pt modelId="{0D1F2FD8-4905-4C1C-89FD-5F5B23FE2A05}" type="parTrans" cxnId="{E157349D-2971-4384-97EA-265AD2A7E011}">
      <dgm:prSet/>
      <dgm:spPr/>
      <dgm:t>
        <a:bodyPr/>
        <a:lstStyle/>
        <a:p>
          <a:endParaRPr lang="ru-RU"/>
        </a:p>
      </dgm:t>
    </dgm:pt>
    <dgm:pt modelId="{9067E6A2-41B7-4DFF-9B56-CA50A9F982F5}">
      <dgm:prSet custT="1"/>
      <dgm:spPr/>
      <dgm:t>
        <a:bodyPr/>
        <a:lstStyle/>
        <a:p>
          <a:r>
            <a:rPr lang="ru-RU" sz="900" b="1" dirty="0" smtClean="0"/>
            <a:t>Познавательное развитие</a:t>
          </a:r>
          <a:endParaRPr lang="ru-RU" sz="900" b="1" dirty="0"/>
        </a:p>
      </dgm:t>
    </dgm:pt>
    <dgm:pt modelId="{0D9A345E-5303-4D57-9098-189C95B02DC8}" type="parTrans" cxnId="{1A08E2DB-2E1A-49DC-9430-B49DE86D3D8B}">
      <dgm:prSet/>
      <dgm:spPr/>
      <dgm:t>
        <a:bodyPr/>
        <a:lstStyle/>
        <a:p>
          <a:endParaRPr lang="ru-RU"/>
        </a:p>
      </dgm:t>
    </dgm:pt>
    <dgm:pt modelId="{12C18FC6-50BA-48AF-8391-794C6CC7C96B}" type="sibTrans" cxnId="{1A08E2DB-2E1A-49DC-9430-B49DE86D3D8B}">
      <dgm:prSet/>
      <dgm:spPr/>
      <dgm:t>
        <a:bodyPr/>
        <a:lstStyle/>
        <a:p>
          <a:endParaRPr lang="ru-RU"/>
        </a:p>
      </dgm:t>
    </dgm:pt>
    <dgm:pt modelId="{CFEE331C-73BF-42CA-8DE8-2C1367FFA317}">
      <dgm:prSet custT="1"/>
      <dgm:spPr/>
      <dgm:t>
        <a:bodyPr/>
        <a:lstStyle/>
        <a:p>
          <a:r>
            <a:rPr lang="ru-RU" sz="900" b="1" dirty="0" smtClean="0"/>
            <a:t>Креативное развитие</a:t>
          </a:r>
          <a:endParaRPr lang="ru-RU" sz="900" b="1" dirty="0"/>
        </a:p>
      </dgm:t>
    </dgm:pt>
    <dgm:pt modelId="{05BA3E48-63ED-403B-A1D8-5BAABC5FCD69}" type="parTrans" cxnId="{8F8C83D0-1C21-47B0-A726-4B2AACAA41AB}">
      <dgm:prSet/>
      <dgm:spPr/>
      <dgm:t>
        <a:bodyPr/>
        <a:lstStyle/>
        <a:p>
          <a:endParaRPr lang="ru-RU"/>
        </a:p>
      </dgm:t>
    </dgm:pt>
    <dgm:pt modelId="{919C6F0D-2715-4BFA-905C-29C41F3BCDA6}" type="sibTrans" cxnId="{8F8C83D0-1C21-47B0-A726-4B2AACAA41AB}">
      <dgm:prSet/>
      <dgm:spPr/>
      <dgm:t>
        <a:bodyPr/>
        <a:lstStyle/>
        <a:p>
          <a:endParaRPr lang="ru-RU"/>
        </a:p>
      </dgm:t>
    </dgm:pt>
    <dgm:pt modelId="{EA96AB3A-A662-4A97-A4F4-2BD05C1E6CFF}">
      <dgm:prSet/>
      <dgm:spPr/>
      <dgm:t>
        <a:bodyPr/>
        <a:lstStyle/>
        <a:p>
          <a:r>
            <a:rPr lang="ru-RU" b="1" dirty="0" smtClean="0"/>
            <a:t>Трудовое воспитание</a:t>
          </a:r>
          <a:endParaRPr lang="ru-RU" b="1" dirty="0"/>
        </a:p>
      </dgm:t>
    </dgm:pt>
    <dgm:pt modelId="{64BAD798-43DA-4A26-A421-D5E2E8DC940D}" type="parTrans" cxnId="{AD2A0AEF-F03B-417B-A954-FE85458569F8}">
      <dgm:prSet/>
      <dgm:spPr/>
      <dgm:t>
        <a:bodyPr/>
        <a:lstStyle/>
        <a:p>
          <a:endParaRPr lang="ru-RU"/>
        </a:p>
      </dgm:t>
    </dgm:pt>
    <dgm:pt modelId="{81D06C58-5367-4303-A5E0-54013EAEEC1E}" type="sibTrans" cxnId="{AD2A0AEF-F03B-417B-A954-FE85458569F8}">
      <dgm:prSet/>
      <dgm:spPr/>
      <dgm:t>
        <a:bodyPr/>
        <a:lstStyle/>
        <a:p>
          <a:endParaRPr lang="ru-RU"/>
        </a:p>
      </dgm:t>
    </dgm:pt>
    <dgm:pt modelId="{B5ECDC66-785D-4196-BCBF-3A99A4CE7189}" type="pres">
      <dgm:prSet presAssocID="{43F4ACD7-7CD4-49E7-B949-89E13DAE73A2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E2D1DAB4-39B7-42F0-B275-2083B69EBF81}" type="pres">
      <dgm:prSet presAssocID="{E4D07E07-1E13-47CA-9FC1-C19F6F592053}" presName="centerShape" presStyleLbl="node0" presStyleIdx="0" presStyleCnt="1" custScaleX="157012" custScaleY="151126"/>
      <dgm:spPr/>
      <dgm:t>
        <a:bodyPr/>
        <a:lstStyle/>
        <a:p>
          <a:endParaRPr lang="ru-RU"/>
        </a:p>
      </dgm:t>
    </dgm:pt>
    <dgm:pt modelId="{D20D5C16-0121-4723-8F32-4151D91130A8}" type="pres">
      <dgm:prSet presAssocID="{0D1F2FD8-4905-4C1C-89FD-5F5B23FE2A05}" presName="parTrans" presStyleLbl="sibTrans2D1" presStyleIdx="0" presStyleCnt="6"/>
      <dgm:spPr/>
      <dgm:t>
        <a:bodyPr/>
        <a:lstStyle/>
        <a:p>
          <a:endParaRPr lang="ru-RU"/>
        </a:p>
      </dgm:t>
    </dgm:pt>
    <dgm:pt modelId="{10C035DC-5AB2-4533-B4A9-3A934ADA8ED6}" type="pres">
      <dgm:prSet presAssocID="{0D1F2FD8-4905-4C1C-89FD-5F5B23FE2A05}" presName="connectorText" presStyleLbl="sibTrans2D1" presStyleIdx="0" presStyleCnt="6"/>
      <dgm:spPr/>
      <dgm:t>
        <a:bodyPr/>
        <a:lstStyle/>
        <a:p>
          <a:endParaRPr lang="ru-RU"/>
        </a:p>
      </dgm:t>
    </dgm:pt>
    <dgm:pt modelId="{7A56E1C6-F9B4-467A-A778-B111FB85C3E7}" type="pres">
      <dgm:prSet presAssocID="{7190D5F6-FF89-4DB3-9555-441D23B3D943}" presName="node" presStyleLbl="node1" presStyleIdx="0" presStyleCnt="6" custRadScaleRad="104753" custRadScaleInc="9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284155-651B-4840-B684-9A8A8D04DB60}" type="pres">
      <dgm:prSet presAssocID="{0D9A345E-5303-4D57-9098-189C95B02DC8}" presName="parTrans" presStyleLbl="sibTrans2D1" presStyleIdx="1" presStyleCnt="6"/>
      <dgm:spPr/>
      <dgm:t>
        <a:bodyPr/>
        <a:lstStyle/>
        <a:p>
          <a:endParaRPr lang="ru-RU"/>
        </a:p>
      </dgm:t>
    </dgm:pt>
    <dgm:pt modelId="{8373F279-3801-4746-8897-08B354CD38B3}" type="pres">
      <dgm:prSet presAssocID="{0D9A345E-5303-4D57-9098-189C95B02DC8}" presName="connectorText" presStyleLbl="sibTrans2D1" presStyleIdx="1" presStyleCnt="6"/>
      <dgm:spPr/>
      <dgm:t>
        <a:bodyPr/>
        <a:lstStyle/>
        <a:p>
          <a:endParaRPr lang="ru-RU"/>
        </a:p>
      </dgm:t>
    </dgm:pt>
    <dgm:pt modelId="{11872B67-187C-43D1-B4D7-D03396655C36}" type="pres">
      <dgm:prSet presAssocID="{9067E6A2-41B7-4DFF-9B56-CA50A9F982F5}" presName="node" presStyleLbl="node1" presStyleIdx="1" presStyleCnt="6" custScaleX="113598" custRadScaleRad="119958" custRadScaleInc="105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A77D08-EBD7-4785-9A24-A5EDCC2D8AE9}" type="pres">
      <dgm:prSet presAssocID="{05BA3E48-63ED-403B-A1D8-5BAABC5FCD69}" presName="parTrans" presStyleLbl="sibTrans2D1" presStyleIdx="2" presStyleCnt="6"/>
      <dgm:spPr/>
      <dgm:t>
        <a:bodyPr/>
        <a:lstStyle/>
        <a:p>
          <a:endParaRPr lang="ru-RU"/>
        </a:p>
      </dgm:t>
    </dgm:pt>
    <dgm:pt modelId="{B209FE74-DE57-4BBB-B384-B02F7E3C1CD1}" type="pres">
      <dgm:prSet presAssocID="{05BA3E48-63ED-403B-A1D8-5BAABC5FCD69}" presName="connectorText" presStyleLbl="sibTrans2D1" presStyleIdx="2" presStyleCnt="6"/>
      <dgm:spPr/>
      <dgm:t>
        <a:bodyPr/>
        <a:lstStyle/>
        <a:p>
          <a:endParaRPr lang="ru-RU"/>
        </a:p>
      </dgm:t>
    </dgm:pt>
    <dgm:pt modelId="{9EFDCE59-DEE0-443F-ABFA-868790091893}" type="pres">
      <dgm:prSet presAssocID="{CFEE331C-73BF-42CA-8DE8-2C1367FFA317}" presName="node" presStyleLbl="node1" presStyleIdx="2" presStyleCnt="6" custRadScaleRad="128812" custRadScaleInc="180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594706-01D4-424A-83B5-7E5708122905}" type="pres">
      <dgm:prSet presAssocID="{C35202CC-87CD-4823-92A0-A5AC83FDEDB6}" presName="parTrans" presStyleLbl="sibTrans2D1" presStyleIdx="3" presStyleCnt="6"/>
      <dgm:spPr/>
      <dgm:t>
        <a:bodyPr/>
        <a:lstStyle/>
        <a:p>
          <a:endParaRPr lang="ru-RU"/>
        </a:p>
      </dgm:t>
    </dgm:pt>
    <dgm:pt modelId="{90C3386E-ADB1-4FEF-9462-17DCEAD30BCB}" type="pres">
      <dgm:prSet presAssocID="{C35202CC-87CD-4823-92A0-A5AC83FDEDB6}" presName="connectorText" presStyleLbl="sibTrans2D1" presStyleIdx="3" presStyleCnt="6"/>
      <dgm:spPr/>
      <dgm:t>
        <a:bodyPr/>
        <a:lstStyle/>
        <a:p>
          <a:endParaRPr lang="ru-RU"/>
        </a:p>
      </dgm:t>
    </dgm:pt>
    <dgm:pt modelId="{7059D93A-040E-48D2-BEBA-EDDC6E39E31F}" type="pres">
      <dgm:prSet presAssocID="{A62BB286-71BA-4774-B4A7-C631DBD8294D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6FA7A7-9348-4BC7-97BB-C78B252B85D6}" type="pres">
      <dgm:prSet presAssocID="{F8250D49-391F-4C38-95E0-786ED3BF3E2D}" presName="parTrans" presStyleLbl="sibTrans2D1" presStyleIdx="4" presStyleCnt="6"/>
      <dgm:spPr/>
      <dgm:t>
        <a:bodyPr/>
        <a:lstStyle/>
        <a:p>
          <a:endParaRPr lang="ru-RU"/>
        </a:p>
      </dgm:t>
    </dgm:pt>
    <dgm:pt modelId="{548167D3-A543-4216-88D7-052BBC728F48}" type="pres">
      <dgm:prSet presAssocID="{F8250D49-391F-4C38-95E0-786ED3BF3E2D}" presName="connectorText" presStyleLbl="sibTrans2D1" presStyleIdx="4" presStyleCnt="6"/>
      <dgm:spPr/>
      <dgm:t>
        <a:bodyPr/>
        <a:lstStyle/>
        <a:p>
          <a:endParaRPr lang="ru-RU"/>
        </a:p>
      </dgm:t>
    </dgm:pt>
    <dgm:pt modelId="{D25A2CEE-B024-4D5D-AFF2-85E4C2AA672F}" type="pres">
      <dgm:prSet presAssocID="{2D43CFD6-683D-4791-9C22-699982463AD3}" presName="node" presStyleLbl="node1" presStyleIdx="4" presStyleCnt="6" custRadScaleRad="127547" custRadScaleInc="127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7AE37C-E2A1-4970-95BC-7B3F73B76C95}" type="pres">
      <dgm:prSet presAssocID="{64BAD798-43DA-4A26-A421-D5E2E8DC940D}" presName="parTrans" presStyleLbl="sibTrans2D1" presStyleIdx="5" presStyleCnt="6"/>
      <dgm:spPr/>
      <dgm:t>
        <a:bodyPr/>
        <a:lstStyle/>
        <a:p>
          <a:endParaRPr lang="ru-RU"/>
        </a:p>
      </dgm:t>
    </dgm:pt>
    <dgm:pt modelId="{4C116E19-F9EC-4027-89FF-787114018DD1}" type="pres">
      <dgm:prSet presAssocID="{64BAD798-43DA-4A26-A421-D5E2E8DC940D}" presName="connectorText" presStyleLbl="sibTrans2D1" presStyleIdx="5" presStyleCnt="6"/>
      <dgm:spPr/>
      <dgm:t>
        <a:bodyPr/>
        <a:lstStyle/>
        <a:p>
          <a:endParaRPr lang="ru-RU"/>
        </a:p>
      </dgm:t>
    </dgm:pt>
    <dgm:pt modelId="{EA2B79C2-505A-40B1-9E57-20310F08F855}" type="pres">
      <dgm:prSet presAssocID="{EA96AB3A-A662-4A97-A4F4-2BD05C1E6CFF}" presName="node" presStyleLbl="node1" presStyleIdx="5" presStyleCnt="6" custRadScaleRad="130830" custRadScaleInc="-34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C4540EB-FFE3-4BB4-AD9E-C33AB8461F6D}" srcId="{E4D07E07-1E13-47CA-9FC1-C19F6F592053}" destId="{2D43CFD6-683D-4791-9C22-699982463AD3}" srcOrd="4" destOrd="0" parTransId="{F8250D49-391F-4C38-95E0-786ED3BF3E2D}" sibTransId="{F46A86E7-6ABA-41B1-AD51-09AB1621A671}"/>
    <dgm:cxn modelId="{02001F91-2D13-4722-A215-B3F9C598C481}" type="presOf" srcId="{43F4ACD7-7CD4-49E7-B949-89E13DAE73A2}" destId="{B5ECDC66-785D-4196-BCBF-3A99A4CE7189}" srcOrd="0" destOrd="0" presId="urn:microsoft.com/office/officeart/2005/8/layout/radial5"/>
    <dgm:cxn modelId="{C5DA91BE-FC94-4B0F-9689-5B23DD4FB46C}" type="presOf" srcId="{C35202CC-87CD-4823-92A0-A5AC83FDEDB6}" destId="{90C3386E-ADB1-4FEF-9462-17DCEAD30BCB}" srcOrd="1" destOrd="0" presId="urn:microsoft.com/office/officeart/2005/8/layout/radial5"/>
    <dgm:cxn modelId="{F06A3BF8-A8D4-4F19-9A57-1DA825F3B460}" type="presOf" srcId="{CFEE331C-73BF-42CA-8DE8-2C1367FFA317}" destId="{9EFDCE59-DEE0-443F-ABFA-868790091893}" srcOrd="0" destOrd="0" presId="urn:microsoft.com/office/officeart/2005/8/layout/radial5"/>
    <dgm:cxn modelId="{21638902-3D70-4297-BDF2-105163F8E4B9}" type="presOf" srcId="{EA96AB3A-A662-4A97-A4F4-2BD05C1E6CFF}" destId="{EA2B79C2-505A-40B1-9E57-20310F08F855}" srcOrd="0" destOrd="0" presId="urn:microsoft.com/office/officeart/2005/8/layout/radial5"/>
    <dgm:cxn modelId="{29A0D927-D28A-41B1-8030-4EF778DF2B11}" type="presOf" srcId="{C35202CC-87CD-4823-92A0-A5AC83FDEDB6}" destId="{48594706-01D4-424A-83B5-7E5708122905}" srcOrd="0" destOrd="0" presId="urn:microsoft.com/office/officeart/2005/8/layout/radial5"/>
    <dgm:cxn modelId="{11AF77CA-B88A-4467-A0E2-49DD5EC31413}" type="presOf" srcId="{0D1F2FD8-4905-4C1C-89FD-5F5B23FE2A05}" destId="{D20D5C16-0121-4723-8F32-4151D91130A8}" srcOrd="0" destOrd="0" presId="urn:microsoft.com/office/officeart/2005/8/layout/radial5"/>
    <dgm:cxn modelId="{35913EE0-FA15-4919-80DC-66CDB9DE3E14}" type="presOf" srcId="{9067E6A2-41B7-4DFF-9B56-CA50A9F982F5}" destId="{11872B67-187C-43D1-B4D7-D03396655C36}" srcOrd="0" destOrd="0" presId="urn:microsoft.com/office/officeart/2005/8/layout/radial5"/>
    <dgm:cxn modelId="{DB344B58-2BF9-4D6E-933E-8B303EEBD8FF}" type="presOf" srcId="{F8250D49-391F-4C38-95E0-786ED3BF3E2D}" destId="{548167D3-A543-4216-88D7-052BBC728F48}" srcOrd="1" destOrd="0" presId="urn:microsoft.com/office/officeart/2005/8/layout/radial5"/>
    <dgm:cxn modelId="{6495C3AD-46B7-4E07-ACBF-6694C39B25F5}" srcId="{E4D07E07-1E13-47CA-9FC1-C19F6F592053}" destId="{A62BB286-71BA-4774-B4A7-C631DBD8294D}" srcOrd="3" destOrd="0" parTransId="{C35202CC-87CD-4823-92A0-A5AC83FDEDB6}" sibTransId="{C15326F7-415F-4A21-83DE-D75E21B26134}"/>
    <dgm:cxn modelId="{80B48BF4-31C1-49BE-B440-6F99CA73F4EF}" type="presOf" srcId="{2D43CFD6-683D-4791-9C22-699982463AD3}" destId="{D25A2CEE-B024-4D5D-AFF2-85E4C2AA672F}" srcOrd="0" destOrd="0" presId="urn:microsoft.com/office/officeart/2005/8/layout/radial5"/>
    <dgm:cxn modelId="{3529DCD2-197D-419E-A4CF-A1415978C0AD}" type="presOf" srcId="{05BA3E48-63ED-403B-A1D8-5BAABC5FCD69}" destId="{A4A77D08-EBD7-4785-9A24-A5EDCC2D8AE9}" srcOrd="0" destOrd="0" presId="urn:microsoft.com/office/officeart/2005/8/layout/radial5"/>
    <dgm:cxn modelId="{E157349D-2971-4384-97EA-265AD2A7E011}" srcId="{E4D07E07-1E13-47CA-9FC1-C19F6F592053}" destId="{7190D5F6-FF89-4DB3-9555-441D23B3D943}" srcOrd="0" destOrd="0" parTransId="{0D1F2FD8-4905-4C1C-89FD-5F5B23FE2A05}" sibTransId="{A5250179-E590-40AF-B31A-536ADB284D73}"/>
    <dgm:cxn modelId="{5C21DCDC-C3F6-41EF-BD74-D427BD2BC922}" type="presOf" srcId="{F8250D49-391F-4C38-95E0-786ED3BF3E2D}" destId="{C86FA7A7-9348-4BC7-97BB-C78B252B85D6}" srcOrd="0" destOrd="0" presId="urn:microsoft.com/office/officeart/2005/8/layout/radial5"/>
    <dgm:cxn modelId="{B72A00C4-6057-483E-AABE-DA7A2ACB6331}" type="presOf" srcId="{64BAD798-43DA-4A26-A421-D5E2E8DC940D}" destId="{4C116E19-F9EC-4027-89FF-787114018DD1}" srcOrd="1" destOrd="0" presId="urn:microsoft.com/office/officeart/2005/8/layout/radial5"/>
    <dgm:cxn modelId="{404B7402-F709-4CA2-9408-7B3CB6438228}" type="presOf" srcId="{64BAD798-43DA-4A26-A421-D5E2E8DC940D}" destId="{5D7AE37C-E2A1-4970-95BC-7B3F73B76C95}" srcOrd="0" destOrd="0" presId="urn:microsoft.com/office/officeart/2005/8/layout/radial5"/>
    <dgm:cxn modelId="{AF9D9F63-D4CE-4283-AB4B-9B778569E01C}" type="presOf" srcId="{0D1F2FD8-4905-4C1C-89FD-5F5B23FE2A05}" destId="{10C035DC-5AB2-4533-B4A9-3A934ADA8ED6}" srcOrd="1" destOrd="0" presId="urn:microsoft.com/office/officeart/2005/8/layout/radial5"/>
    <dgm:cxn modelId="{AD2A0AEF-F03B-417B-A954-FE85458569F8}" srcId="{E4D07E07-1E13-47CA-9FC1-C19F6F592053}" destId="{EA96AB3A-A662-4A97-A4F4-2BD05C1E6CFF}" srcOrd="5" destOrd="0" parTransId="{64BAD798-43DA-4A26-A421-D5E2E8DC940D}" sibTransId="{81D06C58-5367-4303-A5E0-54013EAEEC1E}"/>
    <dgm:cxn modelId="{51E423B9-CFDA-43C0-8245-B4E2E970D638}" type="presOf" srcId="{A62BB286-71BA-4774-B4A7-C631DBD8294D}" destId="{7059D93A-040E-48D2-BEBA-EDDC6E39E31F}" srcOrd="0" destOrd="0" presId="urn:microsoft.com/office/officeart/2005/8/layout/radial5"/>
    <dgm:cxn modelId="{FA2EB6AF-F00D-48C7-BE10-490BD014632D}" type="presOf" srcId="{0D9A345E-5303-4D57-9098-189C95B02DC8}" destId="{8373F279-3801-4746-8897-08B354CD38B3}" srcOrd="1" destOrd="0" presId="urn:microsoft.com/office/officeart/2005/8/layout/radial5"/>
    <dgm:cxn modelId="{80EF6675-7A62-4666-A338-74B2910777B2}" type="presOf" srcId="{05BA3E48-63ED-403B-A1D8-5BAABC5FCD69}" destId="{B209FE74-DE57-4BBB-B384-B02F7E3C1CD1}" srcOrd="1" destOrd="0" presId="urn:microsoft.com/office/officeart/2005/8/layout/radial5"/>
    <dgm:cxn modelId="{BD81EAE2-7A7B-439D-B4CF-F07B13FEE8D9}" type="presOf" srcId="{E4D07E07-1E13-47CA-9FC1-C19F6F592053}" destId="{E2D1DAB4-39B7-42F0-B275-2083B69EBF81}" srcOrd="0" destOrd="0" presId="urn:microsoft.com/office/officeart/2005/8/layout/radial5"/>
    <dgm:cxn modelId="{BA3F529C-30C8-494F-8F9C-E41F5093D922}" type="presOf" srcId="{0D9A345E-5303-4D57-9098-189C95B02DC8}" destId="{8D284155-651B-4840-B684-9A8A8D04DB60}" srcOrd="0" destOrd="0" presId="urn:microsoft.com/office/officeart/2005/8/layout/radial5"/>
    <dgm:cxn modelId="{8F8C83D0-1C21-47B0-A726-4B2AACAA41AB}" srcId="{E4D07E07-1E13-47CA-9FC1-C19F6F592053}" destId="{CFEE331C-73BF-42CA-8DE8-2C1367FFA317}" srcOrd="2" destOrd="0" parTransId="{05BA3E48-63ED-403B-A1D8-5BAABC5FCD69}" sibTransId="{919C6F0D-2715-4BFA-905C-29C41F3BCDA6}"/>
    <dgm:cxn modelId="{4D51B17C-3A89-4932-B553-ADC32B5A8C90}" srcId="{43F4ACD7-7CD4-49E7-B949-89E13DAE73A2}" destId="{E4D07E07-1E13-47CA-9FC1-C19F6F592053}" srcOrd="0" destOrd="0" parTransId="{9202CD1C-7D05-4E45-8A23-E2A7973C473B}" sibTransId="{54DDCC7C-ED33-4994-80B3-BF370A0F2E90}"/>
    <dgm:cxn modelId="{F3D01C80-9E87-4E6A-97CF-F4EB10324131}" type="presOf" srcId="{7190D5F6-FF89-4DB3-9555-441D23B3D943}" destId="{7A56E1C6-F9B4-467A-A778-B111FB85C3E7}" srcOrd="0" destOrd="0" presId="urn:microsoft.com/office/officeart/2005/8/layout/radial5"/>
    <dgm:cxn modelId="{1A08E2DB-2E1A-49DC-9430-B49DE86D3D8B}" srcId="{E4D07E07-1E13-47CA-9FC1-C19F6F592053}" destId="{9067E6A2-41B7-4DFF-9B56-CA50A9F982F5}" srcOrd="1" destOrd="0" parTransId="{0D9A345E-5303-4D57-9098-189C95B02DC8}" sibTransId="{12C18FC6-50BA-48AF-8391-794C6CC7C96B}"/>
    <dgm:cxn modelId="{29FF26A9-4289-441A-AE9B-548E3736D733}" type="presParOf" srcId="{B5ECDC66-785D-4196-BCBF-3A99A4CE7189}" destId="{E2D1DAB4-39B7-42F0-B275-2083B69EBF81}" srcOrd="0" destOrd="0" presId="urn:microsoft.com/office/officeart/2005/8/layout/radial5"/>
    <dgm:cxn modelId="{9C75C67B-608D-49AC-8989-DBFCFEB13BAB}" type="presParOf" srcId="{B5ECDC66-785D-4196-BCBF-3A99A4CE7189}" destId="{D20D5C16-0121-4723-8F32-4151D91130A8}" srcOrd="1" destOrd="0" presId="urn:microsoft.com/office/officeart/2005/8/layout/radial5"/>
    <dgm:cxn modelId="{106954F9-FB13-45D1-89E5-D7F690881724}" type="presParOf" srcId="{D20D5C16-0121-4723-8F32-4151D91130A8}" destId="{10C035DC-5AB2-4533-B4A9-3A934ADA8ED6}" srcOrd="0" destOrd="0" presId="urn:microsoft.com/office/officeart/2005/8/layout/radial5"/>
    <dgm:cxn modelId="{DA9910E6-3B65-40D3-B1F3-3AABCD8E9817}" type="presParOf" srcId="{B5ECDC66-785D-4196-BCBF-3A99A4CE7189}" destId="{7A56E1C6-F9B4-467A-A778-B111FB85C3E7}" srcOrd="2" destOrd="0" presId="urn:microsoft.com/office/officeart/2005/8/layout/radial5"/>
    <dgm:cxn modelId="{ACB55BFD-58A7-49FC-942D-080D68C81D5B}" type="presParOf" srcId="{B5ECDC66-785D-4196-BCBF-3A99A4CE7189}" destId="{8D284155-651B-4840-B684-9A8A8D04DB60}" srcOrd="3" destOrd="0" presId="urn:microsoft.com/office/officeart/2005/8/layout/radial5"/>
    <dgm:cxn modelId="{A0957F6C-5285-4C7B-8C89-BA5538F003AE}" type="presParOf" srcId="{8D284155-651B-4840-B684-9A8A8D04DB60}" destId="{8373F279-3801-4746-8897-08B354CD38B3}" srcOrd="0" destOrd="0" presId="urn:microsoft.com/office/officeart/2005/8/layout/radial5"/>
    <dgm:cxn modelId="{F075F37C-37A5-4E52-B51B-32179FDB3B74}" type="presParOf" srcId="{B5ECDC66-785D-4196-BCBF-3A99A4CE7189}" destId="{11872B67-187C-43D1-B4D7-D03396655C36}" srcOrd="4" destOrd="0" presId="urn:microsoft.com/office/officeart/2005/8/layout/radial5"/>
    <dgm:cxn modelId="{51EFAB55-5672-4EC2-8FE0-672EBB08ADFE}" type="presParOf" srcId="{B5ECDC66-785D-4196-BCBF-3A99A4CE7189}" destId="{A4A77D08-EBD7-4785-9A24-A5EDCC2D8AE9}" srcOrd="5" destOrd="0" presId="urn:microsoft.com/office/officeart/2005/8/layout/radial5"/>
    <dgm:cxn modelId="{E2E551E7-94C6-4B52-B790-0D292FFD73F4}" type="presParOf" srcId="{A4A77D08-EBD7-4785-9A24-A5EDCC2D8AE9}" destId="{B209FE74-DE57-4BBB-B384-B02F7E3C1CD1}" srcOrd="0" destOrd="0" presId="urn:microsoft.com/office/officeart/2005/8/layout/radial5"/>
    <dgm:cxn modelId="{52B1BDCE-ECCA-4144-BF44-F9CE2809E058}" type="presParOf" srcId="{B5ECDC66-785D-4196-BCBF-3A99A4CE7189}" destId="{9EFDCE59-DEE0-443F-ABFA-868790091893}" srcOrd="6" destOrd="0" presId="urn:microsoft.com/office/officeart/2005/8/layout/radial5"/>
    <dgm:cxn modelId="{969E6B88-692D-4C9B-A997-4A70FD2CC55F}" type="presParOf" srcId="{B5ECDC66-785D-4196-BCBF-3A99A4CE7189}" destId="{48594706-01D4-424A-83B5-7E5708122905}" srcOrd="7" destOrd="0" presId="urn:microsoft.com/office/officeart/2005/8/layout/radial5"/>
    <dgm:cxn modelId="{6015CFF1-0BE2-4BB1-83DE-DBE243E90A2D}" type="presParOf" srcId="{48594706-01D4-424A-83B5-7E5708122905}" destId="{90C3386E-ADB1-4FEF-9462-17DCEAD30BCB}" srcOrd="0" destOrd="0" presId="urn:microsoft.com/office/officeart/2005/8/layout/radial5"/>
    <dgm:cxn modelId="{3BF0B006-56CA-4DE6-9656-7737CFCD6339}" type="presParOf" srcId="{B5ECDC66-785D-4196-BCBF-3A99A4CE7189}" destId="{7059D93A-040E-48D2-BEBA-EDDC6E39E31F}" srcOrd="8" destOrd="0" presId="urn:microsoft.com/office/officeart/2005/8/layout/radial5"/>
    <dgm:cxn modelId="{B2E3DAC1-1DA4-4C96-A1AC-E4260F691703}" type="presParOf" srcId="{B5ECDC66-785D-4196-BCBF-3A99A4CE7189}" destId="{C86FA7A7-9348-4BC7-97BB-C78B252B85D6}" srcOrd="9" destOrd="0" presId="urn:microsoft.com/office/officeart/2005/8/layout/radial5"/>
    <dgm:cxn modelId="{084C9C77-7E69-45FB-8EEF-4564456F4538}" type="presParOf" srcId="{C86FA7A7-9348-4BC7-97BB-C78B252B85D6}" destId="{548167D3-A543-4216-88D7-052BBC728F48}" srcOrd="0" destOrd="0" presId="urn:microsoft.com/office/officeart/2005/8/layout/radial5"/>
    <dgm:cxn modelId="{EAEFDF8E-0231-4B40-984B-0F5816A97A93}" type="presParOf" srcId="{B5ECDC66-785D-4196-BCBF-3A99A4CE7189}" destId="{D25A2CEE-B024-4D5D-AFF2-85E4C2AA672F}" srcOrd="10" destOrd="0" presId="urn:microsoft.com/office/officeart/2005/8/layout/radial5"/>
    <dgm:cxn modelId="{D8ED5891-292F-4B2C-B716-3779120DAAC7}" type="presParOf" srcId="{B5ECDC66-785D-4196-BCBF-3A99A4CE7189}" destId="{5D7AE37C-E2A1-4970-95BC-7B3F73B76C95}" srcOrd="11" destOrd="0" presId="urn:microsoft.com/office/officeart/2005/8/layout/radial5"/>
    <dgm:cxn modelId="{C2F0AAB9-8219-4E91-8012-4877147EEF35}" type="presParOf" srcId="{5D7AE37C-E2A1-4970-95BC-7B3F73B76C95}" destId="{4C116E19-F9EC-4027-89FF-787114018DD1}" srcOrd="0" destOrd="0" presId="urn:microsoft.com/office/officeart/2005/8/layout/radial5"/>
    <dgm:cxn modelId="{DF382485-7DF4-46AA-891A-680476BB6E0D}" type="presParOf" srcId="{B5ECDC66-785D-4196-BCBF-3A99A4CE7189}" destId="{EA2B79C2-505A-40B1-9E57-20310F08F855}" srcOrd="12" destOrd="0" presId="urn:microsoft.com/office/officeart/2005/8/layout/radial5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6C91DAF-91E4-42C6-B7E4-94438CCD45B8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5474733-DBFF-4470-8B24-29ADF7D531F5}">
      <dgm:prSet phldrT="[Текст]"/>
      <dgm:spPr/>
      <dgm:t>
        <a:bodyPr/>
        <a:lstStyle/>
        <a:p>
          <a:r>
            <a:rPr lang="ru-RU" dirty="0" smtClean="0"/>
            <a:t>Планирование воспитательно-образовательной работы, направленной на предупреждение и преодоление нарушений речи, а также её развития у дошкольников</a:t>
          </a:r>
          <a:endParaRPr lang="ru-RU" dirty="0"/>
        </a:p>
      </dgm:t>
    </dgm:pt>
    <dgm:pt modelId="{A271C921-6CB1-4AF1-B552-AFEC6773CACD}" type="parTrans" cxnId="{748FD91A-E784-4CD4-A024-33534587DBC6}">
      <dgm:prSet/>
      <dgm:spPr/>
      <dgm:t>
        <a:bodyPr/>
        <a:lstStyle/>
        <a:p>
          <a:endParaRPr lang="ru-RU"/>
        </a:p>
      </dgm:t>
    </dgm:pt>
    <dgm:pt modelId="{FACC9B21-A7CC-4087-9762-5969CB8D650B}" type="sibTrans" cxnId="{748FD91A-E784-4CD4-A024-33534587DBC6}">
      <dgm:prSet/>
      <dgm:spPr/>
      <dgm:t>
        <a:bodyPr/>
        <a:lstStyle/>
        <a:p>
          <a:endParaRPr lang="ru-RU"/>
        </a:p>
      </dgm:t>
    </dgm:pt>
    <dgm:pt modelId="{8B39E109-1ABD-4410-9415-EA2CFFE93158}">
      <dgm:prSet phldrT="[Текст]"/>
      <dgm:spPr/>
      <dgm:t>
        <a:bodyPr/>
        <a:lstStyle/>
        <a:p>
          <a:r>
            <a:rPr lang="ru-RU" dirty="0" smtClean="0"/>
            <a:t>Эффективность воспитательно-образовательной работы по организации единого речевого режима</a:t>
          </a:r>
          <a:endParaRPr lang="ru-RU" dirty="0"/>
        </a:p>
      </dgm:t>
    </dgm:pt>
    <dgm:pt modelId="{F36D28C0-9D46-4D32-84D4-FA6A5C293BA1}" type="parTrans" cxnId="{40525189-CB3B-41D1-A5E6-15A1D7633ECF}">
      <dgm:prSet/>
      <dgm:spPr/>
      <dgm:t>
        <a:bodyPr/>
        <a:lstStyle/>
        <a:p>
          <a:endParaRPr lang="ru-RU"/>
        </a:p>
      </dgm:t>
    </dgm:pt>
    <dgm:pt modelId="{E20662C5-810F-4FF1-B498-DD29432B2BB8}" type="sibTrans" cxnId="{40525189-CB3B-41D1-A5E6-15A1D7633ECF}">
      <dgm:prSet/>
      <dgm:spPr/>
      <dgm:t>
        <a:bodyPr/>
        <a:lstStyle/>
        <a:p>
          <a:endParaRPr lang="ru-RU"/>
        </a:p>
      </dgm:t>
    </dgm:pt>
    <dgm:pt modelId="{399D344F-F9FF-42BC-9A1E-40CFFFEBD106}">
      <dgm:prSet phldrT="[Текст]"/>
      <dgm:spPr/>
      <dgm:t>
        <a:bodyPr/>
        <a:lstStyle/>
        <a:p>
          <a:r>
            <a:rPr lang="ru-RU" dirty="0" smtClean="0"/>
            <a:t>Профессиональные знания, умения и навыки педагогов в области развития речи детей</a:t>
          </a:r>
          <a:endParaRPr lang="ru-RU" dirty="0"/>
        </a:p>
      </dgm:t>
    </dgm:pt>
    <dgm:pt modelId="{EEAB5BCD-5DF5-407E-B9F7-D4819D4FCE12}" type="parTrans" cxnId="{628E11A9-F0F6-42B2-AB0F-71C4A108ED58}">
      <dgm:prSet/>
      <dgm:spPr/>
      <dgm:t>
        <a:bodyPr/>
        <a:lstStyle/>
        <a:p>
          <a:endParaRPr lang="ru-RU"/>
        </a:p>
      </dgm:t>
    </dgm:pt>
    <dgm:pt modelId="{E31E0921-93F4-40B6-81C9-AA8475DC2167}" type="sibTrans" cxnId="{628E11A9-F0F6-42B2-AB0F-71C4A108ED58}">
      <dgm:prSet/>
      <dgm:spPr/>
      <dgm:t>
        <a:bodyPr/>
        <a:lstStyle/>
        <a:p>
          <a:endParaRPr lang="ru-RU"/>
        </a:p>
      </dgm:t>
    </dgm:pt>
    <dgm:pt modelId="{749CA79F-5FA6-4DA6-B814-0130DC6EC600}">
      <dgm:prSet phldrT="[Текст]"/>
      <dgm:spPr/>
      <dgm:t>
        <a:bodyPr/>
        <a:lstStyle/>
        <a:p>
          <a:r>
            <a:rPr lang="ru-RU" dirty="0" smtClean="0"/>
            <a:t>Организация предметно-развивающей среды</a:t>
          </a:r>
          <a:endParaRPr lang="ru-RU" dirty="0"/>
        </a:p>
      </dgm:t>
    </dgm:pt>
    <dgm:pt modelId="{AA699883-BD03-457C-ADB8-A5AF39741198}" type="parTrans" cxnId="{0B29B123-34DA-46CE-8153-15C2AD5AD94E}">
      <dgm:prSet/>
      <dgm:spPr/>
      <dgm:t>
        <a:bodyPr/>
        <a:lstStyle/>
        <a:p>
          <a:endParaRPr lang="ru-RU"/>
        </a:p>
      </dgm:t>
    </dgm:pt>
    <dgm:pt modelId="{F9F24E34-E75E-4CAE-8A38-D1D2DA3320EC}" type="sibTrans" cxnId="{0B29B123-34DA-46CE-8153-15C2AD5AD94E}">
      <dgm:prSet/>
      <dgm:spPr/>
      <dgm:t>
        <a:bodyPr/>
        <a:lstStyle/>
        <a:p>
          <a:endParaRPr lang="ru-RU"/>
        </a:p>
      </dgm:t>
    </dgm:pt>
    <dgm:pt modelId="{1E7ABE37-5DC1-4B81-AEFF-0092AFFBD1E5}">
      <dgm:prSet phldrT="[Текст]"/>
      <dgm:spPr/>
      <dgm:t>
        <a:bodyPr/>
        <a:lstStyle/>
        <a:p>
          <a:r>
            <a:rPr lang="ru-RU" dirty="0" smtClean="0"/>
            <a:t>и</a:t>
          </a:r>
          <a:endParaRPr lang="ru-RU" dirty="0"/>
        </a:p>
      </dgm:t>
    </dgm:pt>
    <dgm:pt modelId="{DD0B5026-7FD9-47DF-B00C-D65A0F7BD4B1}" type="sibTrans" cxnId="{8DEC4AB7-5CB4-477C-881A-C67A38491CB8}">
      <dgm:prSet/>
      <dgm:spPr/>
      <dgm:t>
        <a:bodyPr/>
        <a:lstStyle/>
        <a:p>
          <a:endParaRPr lang="ru-RU"/>
        </a:p>
      </dgm:t>
    </dgm:pt>
    <dgm:pt modelId="{1BCC1907-463C-46C7-8C1B-0957F4B5B8F9}" type="parTrans" cxnId="{8DEC4AB7-5CB4-477C-881A-C67A38491CB8}">
      <dgm:prSet/>
      <dgm:spPr/>
      <dgm:t>
        <a:bodyPr/>
        <a:lstStyle/>
        <a:p>
          <a:endParaRPr lang="ru-RU"/>
        </a:p>
      </dgm:t>
    </dgm:pt>
    <dgm:pt modelId="{AA86D664-6FEC-40C4-BFA6-652BD084785F}" type="pres">
      <dgm:prSet presAssocID="{46C91DAF-91E4-42C6-B7E4-94438CCD45B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B1048B2-19C6-47C6-B140-DD67429D3828}" type="pres">
      <dgm:prSet presAssocID="{749CA79F-5FA6-4DA6-B814-0130DC6EC600}" presName="boxAndChildren" presStyleCnt="0"/>
      <dgm:spPr/>
    </dgm:pt>
    <dgm:pt modelId="{E2438FBC-E4B4-455C-B772-E6ED967558AC}" type="pres">
      <dgm:prSet presAssocID="{749CA79F-5FA6-4DA6-B814-0130DC6EC600}" presName="parentTextBox" presStyleLbl="node1" presStyleIdx="0" presStyleCnt="3"/>
      <dgm:spPr/>
      <dgm:t>
        <a:bodyPr/>
        <a:lstStyle/>
        <a:p>
          <a:endParaRPr lang="ru-RU"/>
        </a:p>
      </dgm:t>
    </dgm:pt>
    <dgm:pt modelId="{A17BFCC9-737E-4D03-8F7B-F33DF10E0B2D}" type="pres">
      <dgm:prSet presAssocID="{DD0B5026-7FD9-47DF-B00C-D65A0F7BD4B1}" presName="sp" presStyleCnt="0"/>
      <dgm:spPr/>
    </dgm:pt>
    <dgm:pt modelId="{56493C7A-0BEC-44BF-A2FC-B7AC4F3E5685}" type="pres">
      <dgm:prSet presAssocID="{1E7ABE37-5DC1-4B81-AEFF-0092AFFBD1E5}" presName="arrowAndChildren" presStyleCnt="0"/>
      <dgm:spPr/>
    </dgm:pt>
    <dgm:pt modelId="{C5911A34-6CEC-45E7-B291-B966A9CCB4C8}" type="pres">
      <dgm:prSet presAssocID="{1E7ABE37-5DC1-4B81-AEFF-0092AFFBD1E5}" presName="parentTextArrow" presStyleLbl="node1" presStyleIdx="0" presStyleCnt="3"/>
      <dgm:spPr/>
      <dgm:t>
        <a:bodyPr/>
        <a:lstStyle/>
        <a:p>
          <a:endParaRPr lang="ru-RU"/>
        </a:p>
      </dgm:t>
    </dgm:pt>
    <dgm:pt modelId="{97D30DC4-6E18-493F-980E-57351FAEA6DD}" type="pres">
      <dgm:prSet presAssocID="{1E7ABE37-5DC1-4B81-AEFF-0092AFFBD1E5}" presName="arrow" presStyleLbl="node1" presStyleIdx="1" presStyleCnt="3"/>
      <dgm:spPr/>
      <dgm:t>
        <a:bodyPr/>
        <a:lstStyle/>
        <a:p>
          <a:endParaRPr lang="ru-RU"/>
        </a:p>
      </dgm:t>
    </dgm:pt>
    <dgm:pt modelId="{A4632A88-D4D2-4DA6-AA5F-2B7DDC104F1E}" type="pres">
      <dgm:prSet presAssocID="{1E7ABE37-5DC1-4B81-AEFF-0092AFFBD1E5}" presName="descendantArrow" presStyleCnt="0"/>
      <dgm:spPr/>
    </dgm:pt>
    <dgm:pt modelId="{7CCB1B63-0A65-4D48-ABB7-236BE0DACD02}" type="pres">
      <dgm:prSet presAssocID="{8B39E109-1ABD-4410-9415-EA2CFFE93158}" presName="childTextArrow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868778-471E-47C7-8C0E-5D2948F1F72D}" type="pres">
      <dgm:prSet presAssocID="{399D344F-F9FF-42BC-9A1E-40CFFFEBD106}" presName="childTextArrow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251BA8-EFFA-494F-B76C-271F2A51F794}" type="pres">
      <dgm:prSet presAssocID="{FACC9B21-A7CC-4087-9762-5969CB8D650B}" presName="sp" presStyleCnt="0"/>
      <dgm:spPr/>
    </dgm:pt>
    <dgm:pt modelId="{3A75B0BB-A518-4880-9BA2-9ADCA3EF8260}" type="pres">
      <dgm:prSet presAssocID="{55474733-DBFF-4470-8B24-29ADF7D531F5}" presName="arrowAndChildren" presStyleCnt="0"/>
      <dgm:spPr/>
    </dgm:pt>
    <dgm:pt modelId="{C50BE827-146B-475A-9F6F-D888C967B951}" type="pres">
      <dgm:prSet presAssocID="{55474733-DBFF-4470-8B24-29ADF7D531F5}" presName="parentTextArrow" presStyleLbl="node1" presStyleIdx="2" presStyleCnt="3"/>
      <dgm:spPr/>
      <dgm:t>
        <a:bodyPr/>
        <a:lstStyle/>
        <a:p>
          <a:endParaRPr lang="ru-RU"/>
        </a:p>
      </dgm:t>
    </dgm:pt>
  </dgm:ptLst>
  <dgm:cxnLst>
    <dgm:cxn modelId="{1C04052F-0721-4813-99D3-05EE7041889D}" type="presOf" srcId="{55474733-DBFF-4470-8B24-29ADF7D531F5}" destId="{C50BE827-146B-475A-9F6F-D888C967B951}" srcOrd="0" destOrd="0" presId="urn:microsoft.com/office/officeart/2005/8/layout/process4"/>
    <dgm:cxn modelId="{7E950FEE-87A9-4810-A71F-6C8CB2FE4A85}" type="presOf" srcId="{1E7ABE37-5DC1-4B81-AEFF-0092AFFBD1E5}" destId="{C5911A34-6CEC-45E7-B291-B966A9CCB4C8}" srcOrd="0" destOrd="0" presId="urn:microsoft.com/office/officeart/2005/8/layout/process4"/>
    <dgm:cxn modelId="{7202BCF0-7A2C-4030-BF99-2B16F5F3D9E9}" type="presOf" srcId="{1E7ABE37-5DC1-4B81-AEFF-0092AFFBD1E5}" destId="{97D30DC4-6E18-493F-980E-57351FAEA6DD}" srcOrd="1" destOrd="0" presId="urn:microsoft.com/office/officeart/2005/8/layout/process4"/>
    <dgm:cxn modelId="{40525189-CB3B-41D1-A5E6-15A1D7633ECF}" srcId="{1E7ABE37-5DC1-4B81-AEFF-0092AFFBD1E5}" destId="{8B39E109-1ABD-4410-9415-EA2CFFE93158}" srcOrd="0" destOrd="0" parTransId="{F36D28C0-9D46-4D32-84D4-FA6A5C293BA1}" sibTransId="{E20662C5-810F-4FF1-B498-DD29432B2BB8}"/>
    <dgm:cxn modelId="{5D0DC793-878A-4057-80ED-3B9060D4C4F1}" type="presOf" srcId="{399D344F-F9FF-42BC-9A1E-40CFFFEBD106}" destId="{8A868778-471E-47C7-8C0E-5D2948F1F72D}" srcOrd="0" destOrd="0" presId="urn:microsoft.com/office/officeart/2005/8/layout/process4"/>
    <dgm:cxn modelId="{8DEC4AB7-5CB4-477C-881A-C67A38491CB8}" srcId="{46C91DAF-91E4-42C6-B7E4-94438CCD45B8}" destId="{1E7ABE37-5DC1-4B81-AEFF-0092AFFBD1E5}" srcOrd="1" destOrd="0" parTransId="{1BCC1907-463C-46C7-8C1B-0957F4B5B8F9}" sibTransId="{DD0B5026-7FD9-47DF-B00C-D65A0F7BD4B1}"/>
    <dgm:cxn modelId="{0B29B123-34DA-46CE-8153-15C2AD5AD94E}" srcId="{46C91DAF-91E4-42C6-B7E4-94438CCD45B8}" destId="{749CA79F-5FA6-4DA6-B814-0130DC6EC600}" srcOrd="2" destOrd="0" parTransId="{AA699883-BD03-457C-ADB8-A5AF39741198}" sibTransId="{F9F24E34-E75E-4CAE-8A38-D1D2DA3320EC}"/>
    <dgm:cxn modelId="{748FD91A-E784-4CD4-A024-33534587DBC6}" srcId="{46C91DAF-91E4-42C6-B7E4-94438CCD45B8}" destId="{55474733-DBFF-4470-8B24-29ADF7D531F5}" srcOrd="0" destOrd="0" parTransId="{A271C921-6CB1-4AF1-B552-AFEC6773CACD}" sibTransId="{FACC9B21-A7CC-4087-9762-5969CB8D650B}"/>
    <dgm:cxn modelId="{88B2AA28-95DC-4E1B-AEA6-7C36398B2594}" type="presOf" srcId="{46C91DAF-91E4-42C6-B7E4-94438CCD45B8}" destId="{AA86D664-6FEC-40C4-BFA6-652BD084785F}" srcOrd="0" destOrd="0" presId="urn:microsoft.com/office/officeart/2005/8/layout/process4"/>
    <dgm:cxn modelId="{ED25E9FB-EBBF-48AC-A051-64F19EB2CB4E}" type="presOf" srcId="{8B39E109-1ABD-4410-9415-EA2CFFE93158}" destId="{7CCB1B63-0A65-4D48-ABB7-236BE0DACD02}" srcOrd="0" destOrd="0" presId="urn:microsoft.com/office/officeart/2005/8/layout/process4"/>
    <dgm:cxn modelId="{8D5B1AE1-3998-4BF0-8B48-00D5E4744622}" type="presOf" srcId="{749CA79F-5FA6-4DA6-B814-0130DC6EC600}" destId="{E2438FBC-E4B4-455C-B772-E6ED967558AC}" srcOrd="0" destOrd="0" presId="urn:microsoft.com/office/officeart/2005/8/layout/process4"/>
    <dgm:cxn modelId="{628E11A9-F0F6-42B2-AB0F-71C4A108ED58}" srcId="{1E7ABE37-5DC1-4B81-AEFF-0092AFFBD1E5}" destId="{399D344F-F9FF-42BC-9A1E-40CFFFEBD106}" srcOrd="1" destOrd="0" parTransId="{EEAB5BCD-5DF5-407E-B9F7-D4819D4FCE12}" sibTransId="{E31E0921-93F4-40B6-81C9-AA8475DC2167}"/>
    <dgm:cxn modelId="{C2C075D8-63A4-4BC2-B2F7-92363D636899}" type="presParOf" srcId="{AA86D664-6FEC-40C4-BFA6-652BD084785F}" destId="{FB1048B2-19C6-47C6-B140-DD67429D3828}" srcOrd="0" destOrd="0" presId="urn:microsoft.com/office/officeart/2005/8/layout/process4"/>
    <dgm:cxn modelId="{CE0B9E77-7182-43DA-ADB1-97265C0EEBFB}" type="presParOf" srcId="{FB1048B2-19C6-47C6-B140-DD67429D3828}" destId="{E2438FBC-E4B4-455C-B772-E6ED967558AC}" srcOrd="0" destOrd="0" presId="urn:microsoft.com/office/officeart/2005/8/layout/process4"/>
    <dgm:cxn modelId="{6E8A1434-B063-45A5-A2B7-2FE06FF4B6A7}" type="presParOf" srcId="{AA86D664-6FEC-40C4-BFA6-652BD084785F}" destId="{A17BFCC9-737E-4D03-8F7B-F33DF10E0B2D}" srcOrd="1" destOrd="0" presId="urn:microsoft.com/office/officeart/2005/8/layout/process4"/>
    <dgm:cxn modelId="{21B12D51-3030-41F1-A9CC-8D08B565C184}" type="presParOf" srcId="{AA86D664-6FEC-40C4-BFA6-652BD084785F}" destId="{56493C7A-0BEC-44BF-A2FC-B7AC4F3E5685}" srcOrd="2" destOrd="0" presId="urn:microsoft.com/office/officeart/2005/8/layout/process4"/>
    <dgm:cxn modelId="{0BA13526-9D66-4CB5-A7D9-18ABB41D363C}" type="presParOf" srcId="{56493C7A-0BEC-44BF-A2FC-B7AC4F3E5685}" destId="{C5911A34-6CEC-45E7-B291-B966A9CCB4C8}" srcOrd="0" destOrd="0" presId="urn:microsoft.com/office/officeart/2005/8/layout/process4"/>
    <dgm:cxn modelId="{61F2AB01-552E-48E9-AFB4-EA35F1202455}" type="presParOf" srcId="{56493C7A-0BEC-44BF-A2FC-B7AC4F3E5685}" destId="{97D30DC4-6E18-493F-980E-57351FAEA6DD}" srcOrd="1" destOrd="0" presId="urn:microsoft.com/office/officeart/2005/8/layout/process4"/>
    <dgm:cxn modelId="{3A7B7793-378A-4052-AB46-49F61A5056FA}" type="presParOf" srcId="{56493C7A-0BEC-44BF-A2FC-B7AC4F3E5685}" destId="{A4632A88-D4D2-4DA6-AA5F-2B7DDC104F1E}" srcOrd="2" destOrd="0" presId="urn:microsoft.com/office/officeart/2005/8/layout/process4"/>
    <dgm:cxn modelId="{24D45ABD-8A5C-4B4A-BE1E-C3D796060541}" type="presParOf" srcId="{A4632A88-D4D2-4DA6-AA5F-2B7DDC104F1E}" destId="{7CCB1B63-0A65-4D48-ABB7-236BE0DACD02}" srcOrd="0" destOrd="0" presId="urn:microsoft.com/office/officeart/2005/8/layout/process4"/>
    <dgm:cxn modelId="{63F05965-3263-4A4B-9635-A6D2A44567BD}" type="presParOf" srcId="{A4632A88-D4D2-4DA6-AA5F-2B7DDC104F1E}" destId="{8A868778-471E-47C7-8C0E-5D2948F1F72D}" srcOrd="1" destOrd="0" presId="urn:microsoft.com/office/officeart/2005/8/layout/process4"/>
    <dgm:cxn modelId="{54EA14F6-F605-464F-9BAE-0889AFF4EE0E}" type="presParOf" srcId="{AA86D664-6FEC-40C4-BFA6-652BD084785F}" destId="{E2251BA8-EFFA-494F-B76C-271F2A51F794}" srcOrd="3" destOrd="0" presId="urn:microsoft.com/office/officeart/2005/8/layout/process4"/>
    <dgm:cxn modelId="{A48ED386-F102-4542-93F6-82EBBE37D37D}" type="presParOf" srcId="{AA86D664-6FEC-40C4-BFA6-652BD084785F}" destId="{3A75B0BB-A518-4880-9BA2-9ADCA3EF8260}" srcOrd="4" destOrd="0" presId="urn:microsoft.com/office/officeart/2005/8/layout/process4"/>
    <dgm:cxn modelId="{AC3C0983-0461-4946-BFEF-EB39B7D28A34}" type="presParOf" srcId="{3A75B0BB-A518-4880-9BA2-9ADCA3EF8260}" destId="{C50BE827-146B-475A-9F6F-D888C967B951}" srcOrd="0" destOrd="0" presId="urn:microsoft.com/office/officeart/2005/8/layout/process4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6BF6355-4FF6-4187-9BB6-DD396E2F6296}" type="doc">
      <dgm:prSet loTypeId="urn:microsoft.com/office/officeart/2005/8/layout/cycle4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3316A35-CF76-4615-9CFE-E7886BFC6CD0}">
      <dgm:prSet phldrT="[Текст]"/>
      <dgm:spPr/>
      <dgm:t>
        <a:bodyPr/>
        <a:lstStyle/>
        <a:p>
          <a:r>
            <a:rPr lang="ru-RU" dirty="0" smtClean="0"/>
            <a:t>Языковое и речевое развитие</a:t>
          </a:r>
          <a:endParaRPr lang="ru-RU" dirty="0"/>
        </a:p>
      </dgm:t>
    </dgm:pt>
    <dgm:pt modelId="{8387521C-3B71-4D07-A0A8-342247FB8085}" type="parTrans" cxnId="{47F4CD73-D85D-45A1-AD1F-4F06C7D53891}">
      <dgm:prSet/>
      <dgm:spPr/>
      <dgm:t>
        <a:bodyPr/>
        <a:lstStyle/>
        <a:p>
          <a:endParaRPr lang="ru-RU"/>
        </a:p>
      </dgm:t>
    </dgm:pt>
    <dgm:pt modelId="{7947A890-4CA5-424F-A3A9-16C1194981F8}" type="sibTrans" cxnId="{47F4CD73-D85D-45A1-AD1F-4F06C7D53891}">
      <dgm:prSet/>
      <dgm:spPr/>
      <dgm:t>
        <a:bodyPr/>
        <a:lstStyle/>
        <a:p>
          <a:endParaRPr lang="ru-RU"/>
        </a:p>
      </dgm:t>
    </dgm:pt>
    <dgm:pt modelId="{D387817F-AE45-480C-B4FC-D9E1BAF60FD5}">
      <dgm:prSet phldrT="[Текст]"/>
      <dgm:spPr/>
      <dgm:t>
        <a:bodyPr/>
        <a:lstStyle/>
        <a:p>
          <a:r>
            <a:rPr lang="ru-RU" dirty="0" smtClean="0"/>
            <a:t>Лексика</a:t>
          </a:r>
          <a:endParaRPr lang="ru-RU" dirty="0"/>
        </a:p>
      </dgm:t>
    </dgm:pt>
    <dgm:pt modelId="{B10F1632-C2BD-414D-80C9-AE162CD0BC46}" type="parTrans" cxnId="{F8AFA038-A128-42E5-AD43-AA45CC605B2D}">
      <dgm:prSet/>
      <dgm:spPr/>
      <dgm:t>
        <a:bodyPr/>
        <a:lstStyle/>
        <a:p>
          <a:endParaRPr lang="ru-RU"/>
        </a:p>
      </dgm:t>
    </dgm:pt>
    <dgm:pt modelId="{1BB83D79-007E-4937-9BD9-1C967F22EE55}" type="sibTrans" cxnId="{F8AFA038-A128-42E5-AD43-AA45CC605B2D}">
      <dgm:prSet/>
      <dgm:spPr/>
      <dgm:t>
        <a:bodyPr/>
        <a:lstStyle/>
        <a:p>
          <a:endParaRPr lang="ru-RU"/>
        </a:p>
      </dgm:t>
    </dgm:pt>
    <dgm:pt modelId="{AEF9C067-3E23-453E-A064-3FE93DD943F8}">
      <dgm:prSet phldrT="[Текст]"/>
      <dgm:spPr/>
      <dgm:t>
        <a:bodyPr/>
        <a:lstStyle/>
        <a:p>
          <a:r>
            <a:rPr lang="ru-RU" dirty="0" smtClean="0"/>
            <a:t>Развитие познавательных процессов</a:t>
          </a:r>
          <a:endParaRPr lang="ru-RU" dirty="0"/>
        </a:p>
      </dgm:t>
    </dgm:pt>
    <dgm:pt modelId="{EEFB7A8A-F312-4366-A29B-F1F101F825C1}" type="parTrans" cxnId="{DF6687CF-3E99-4269-833E-FBA1841B0993}">
      <dgm:prSet/>
      <dgm:spPr/>
      <dgm:t>
        <a:bodyPr/>
        <a:lstStyle/>
        <a:p>
          <a:endParaRPr lang="ru-RU"/>
        </a:p>
      </dgm:t>
    </dgm:pt>
    <dgm:pt modelId="{1E50C5E7-E081-43EC-8116-6FADBE491D6C}" type="sibTrans" cxnId="{DF6687CF-3E99-4269-833E-FBA1841B0993}">
      <dgm:prSet/>
      <dgm:spPr/>
      <dgm:t>
        <a:bodyPr/>
        <a:lstStyle/>
        <a:p>
          <a:endParaRPr lang="ru-RU"/>
        </a:p>
      </dgm:t>
    </dgm:pt>
    <dgm:pt modelId="{73340862-3EC6-4BC3-B9DC-6DBC7D085FB5}">
      <dgm:prSet phldrT="[Текст]"/>
      <dgm:spPr/>
      <dgm:t>
        <a:bodyPr/>
        <a:lstStyle/>
        <a:p>
          <a:r>
            <a:rPr lang="ru-RU" dirty="0" smtClean="0"/>
            <a:t>Восприятие</a:t>
          </a:r>
          <a:endParaRPr lang="ru-RU" dirty="0"/>
        </a:p>
      </dgm:t>
    </dgm:pt>
    <dgm:pt modelId="{E1235FEF-588C-41E6-A784-B7694005AB3C}" type="parTrans" cxnId="{09DBDEA6-433B-446C-8FEA-9A7943AD7E64}">
      <dgm:prSet/>
      <dgm:spPr/>
      <dgm:t>
        <a:bodyPr/>
        <a:lstStyle/>
        <a:p>
          <a:endParaRPr lang="ru-RU"/>
        </a:p>
      </dgm:t>
    </dgm:pt>
    <dgm:pt modelId="{018A309A-4E53-444E-B89E-6B8D79668BE6}" type="sibTrans" cxnId="{09DBDEA6-433B-446C-8FEA-9A7943AD7E64}">
      <dgm:prSet/>
      <dgm:spPr/>
      <dgm:t>
        <a:bodyPr/>
        <a:lstStyle/>
        <a:p>
          <a:endParaRPr lang="ru-RU"/>
        </a:p>
      </dgm:t>
    </dgm:pt>
    <dgm:pt modelId="{A8C6050A-93D9-4835-A369-D277DFCADFEB}">
      <dgm:prSet phldrT="[Текст]"/>
      <dgm:spPr/>
      <dgm:t>
        <a:bodyPr/>
        <a:lstStyle/>
        <a:p>
          <a:r>
            <a:rPr lang="ru-RU" dirty="0" smtClean="0"/>
            <a:t>Личностное развитие</a:t>
          </a:r>
          <a:endParaRPr lang="ru-RU" dirty="0"/>
        </a:p>
      </dgm:t>
    </dgm:pt>
    <dgm:pt modelId="{FF7738F4-72D5-4317-A52A-D0D65992FE34}" type="parTrans" cxnId="{307D6032-39B6-4E8B-A564-9922055FF872}">
      <dgm:prSet/>
      <dgm:spPr/>
      <dgm:t>
        <a:bodyPr/>
        <a:lstStyle/>
        <a:p>
          <a:endParaRPr lang="ru-RU"/>
        </a:p>
      </dgm:t>
    </dgm:pt>
    <dgm:pt modelId="{1B971047-76DF-4712-BEC1-38C30316CEE1}" type="sibTrans" cxnId="{307D6032-39B6-4E8B-A564-9922055FF872}">
      <dgm:prSet/>
      <dgm:spPr/>
      <dgm:t>
        <a:bodyPr/>
        <a:lstStyle/>
        <a:p>
          <a:endParaRPr lang="ru-RU"/>
        </a:p>
      </dgm:t>
    </dgm:pt>
    <dgm:pt modelId="{16FE2350-9C01-4378-B5FB-E9E304E70EEC}">
      <dgm:prSet phldrT="[Текст]"/>
      <dgm:spPr/>
      <dgm:t>
        <a:bodyPr/>
        <a:lstStyle/>
        <a:p>
          <a:r>
            <a:rPr lang="ru-RU" dirty="0" smtClean="0"/>
            <a:t>Мотивация</a:t>
          </a:r>
          <a:endParaRPr lang="ru-RU" dirty="0"/>
        </a:p>
      </dgm:t>
    </dgm:pt>
    <dgm:pt modelId="{316BEBBE-A83A-4562-979C-A2437C9C1D42}" type="parTrans" cxnId="{DAE31299-8C92-48FD-9434-872110A2CC10}">
      <dgm:prSet/>
      <dgm:spPr/>
      <dgm:t>
        <a:bodyPr/>
        <a:lstStyle/>
        <a:p>
          <a:endParaRPr lang="ru-RU"/>
        </a:p>
      </dgm:t>
    </dgm:pt>
    <dgm:pt modelId="{164A645D-6200-4B69-91D4-B8F255A467C6}" type="sibTrans" cxnId="{DAE31299-8C92-48FD-9434-872110A2CC10}">
      <dgm:prSet/>
      <dgm:spPr/>
      <dgm:t>
        <a:bodyPr/>
        <a:lstStyle/>
        <a:p>
          <a:endParaRPr lang="ru-RU"/>
        </a:p>
      </dgm:t>
    </dgm:pt>
    <dgm:pt modelId="{6B7B259F-0CE1-423C-8665-0B56E83CDD84}">
      <dgm:prSet phldrT="[Текст]"/>
      <dgm:spPr/>
      <dgm:t>
        <a:bodyPr/>
        <a:lstStyle/>
        <a:p>
          <a:r>
            <a:rPr lang="ru-RU" dirty="0" smtClean="0"/>
            <a:t>Психофизическое развитие</a:t>
          </a:r>
          <a:endParaRPr lang="ru-RU" dirty="0"/>
        </a:p>
      </dgm:t>
    </dgm:pt>
    <dgm:pt modelId="{DDF44C3C-4548-4373-B7D4-4A3DDDC3B407}" type="parTrans" cxnId="{EE7946B0-87C6-43ED-BA34-436A958AED36}">
      <dgm:prSet/>
      <dgm:spPr/>
      <dgm:t>
        <a:bodyPr/>
        <a:lstStyle/>
        <a:p>
          <a:endParaRPr lang="ru-RU"/>
        </a:p>
      </dgm:t>
    </dgm:pt>
    <dgm:pt modelId="{D6727418-7BB2-45BD-8020-921E9AE1A26F}" type="sibTrans" cxnId="{EE7946B0-87C6-43ED-BA34-436A958AED36}">
      <dgm:prSet/>
      <dgm:spPr/>
      <dgm:t>
        <a:bodyPr/>
        <a:lstStyle/>
        <a:p>
          <a:endParaRPr lang="ru-RU"/>
        </a:p>
      </dgm:t>
    </dgm:pt>
    <dgm:pt modelId="{B08657CC-83F7-49CB-B414-8434E5878647}">
      <dgm:prSet phldrT="[Текст]"/>
      <dgm:spPr/>
      <dgm:t>
        <a:bodyPr/>
        <a:lstStyle/>
        <a:p>
          <a:r>
            <a:rPr lang="ru-RU" dirty="0" smtClean="0"/>
            <a:t>Общая моторика</a:t>
          </a:r>
          <a:endParaRPr lang="ru-RU" dirty="0"/>
        </a:p>
      </dgm:t>
    </dgm:pt>
    <dgm:pt modelId="{BA3A47B4-6B1C-4C86-B794-ACFF34B1DD4A}" type="parTrans" cxnId="{5D8C020D-EEE0-4D95-91DA-3A5B90B8432C}">
      <dgm:prSet/>
      <dgm:spPr/>
      <dgm:t>
        <a:bodyPr/>
        <a:lstStyle/>
        <a:p>
          <a:endParaRPr lang="ru-RU"/>
        </a:p>
      </dgm:t>
    </dgm:pt>
    <dgm:pt modelId="{F20D4CC4-73E7-4F8A-B526-6B36BE80BA7D}" type="sibTrans" cxnId="{5D8C020D-EEE0-4D95-91DA-3A5B90B8432C}">
      <dgm:prSet/>
      <dgm:spPr/>
      <dgm:t>
        <a:bodyPr/>
        <a:lstStyle/>
        <a:p>
          <a:endParaRPr lang="ru-RU"/>
        </a:p>
      </dgm:t>
    </dgm:pt>
    <dgm:pt modelId="{B34996D6-A6D4-4DDA-85B1-ED0C91C1B90D}">
      <dgm:prSet phldrT="[Текст]"/>
      <dgm:spPr/>
      <dgm:t>
        <a:bodyPr/>
        <a:lstStyle/>
        <a:p>
          <a:r>
            <a:rPr lang="ru-RU" dirty="0" smtClean="0"/>
            <a:t>Грамматический строй речи</a:t>
          </a:r>
          <a:endParaRPr lang="ru-RU" dirty="0"/>
        </a:p>
      </dgm:t>
    </dgm:pt>
    <dgm:pt modelId="{9D1D8A11-E41C-418A-8164-F58DCCA4E2BC}" type="parTrans" cxnId="{FF697E27-E133-45E3-A706-9A480CABD82F}">
      <dgm:prSet/>
      <dgm:spPr/>
      <dgm:t>
        <a:bodyPr/>
        <a:lstStyle/>
        <a:p>
          <a:endParaRPr lang="ru-RU"/>
        </a:p>
      </dgm:t>
    </dgm:pt>
    <dgm:pt modelId="{CB149647-860E-4C8D-8201-CFFF7D3D5B08}" type="sibTrans" cxnId="{FF697E27-E133-45E3-A706-9A480CABD82F}">
      <dgm:prSet/>
      <dgm:spPr/>
      <dgm:t>
        <a:bodyPr/>
        <a:lstStyle/>
        <a:p>
          <a:endParaRPr lang="ru-RU"/>
        </a:p>
      </dgm:t>
    </dgm:pt>
    <dgm:pt modelId="{DA31361B-8DA9-4D05-947C-BAD4AF37F58D}">
      <dgm:prSet phldrT="[Текст]"/>
      <dgm:spPr/>
      <dgm:t>
        <a:bodyPr/>
        <a:lstStyle/>
        <a:p>
          <a:r>
            <a:rPr lang="ru-RU" dirty="0" smtClean="0"/>
            <a:t>Фонетико-фонематические компоненты речи</a:t>
          </a:r>
          <a:endParaRPr lang="ru-RU" dirty="0"/>
        </a:p>
      </dgm:t>
    </dgm:pt>
    <dgm:pt modelId="{E576D45D-5ADD-4A1D-A7F5-12DAB2C76FBE}" type="parTrans" cxnId="{6F90D266-9F31-4F50-8E22-F6D18710337C}">
      <dgm:prSet/>
      <dgm:spPr/>
      <dgm:t>
        <a:bodyPr/>
        <a:lstStyle/>
        <a:p>
          <a:endParaRPr lang="ru-RU"/>
        </a:p>
      </dgm:t>
    </dgm:pt>
    <dgm:pt modelId="{02F4CA09-C273-444C-B9EA-12D44739C504}" type="sibTrans" cxnId="{6F90D266-9F31-4F50-8E22-F6D18710337C}">
      <dgm:prSet/>
      <dgm:spPr/>
      <dgm:t>
        <a:bodyPr/>
        <a:lstStyle/>
        <a:p>
          <a:endParaRPr lang="ru-RU"/>
        </a:p>
      </dgm:t>
    </dgm:pt>
    <dgm:pt modelId="{96058B9D-4495-419C-8A98-4E405E82884C}">
      <dgm:prSet phldrT="[Текст]"/>
      <dgm:spPr/>
      <dgm:t>
        <a:bodyPr/>
        <a:lstStyle/>
        <a:p>
          <a:r>
            <a:rPr lang="ru-RU" dirty="0" smtClean="0"/>
            <a:t>Связная речь</a:t>
          </a:r>
          <a:endParaRPr lang="ru-RU" dirty="0"/>
        </a:p>
      </dgm:t>
    </dgm:pt>
    <dgm:pt modelId="{6C7A2715-108C-4A41-8421-8311D2986B46}" type="parTrans" cxnId="{0B49480F-59FE-4300-B105-19C43D0029DD}">
      <dgm:prSet/>
      <dgm:spPr/>
      <dgm:t>
        <a:bodyPr/>
        <a:lstStyle/>
        <a:p>
          <a:endParaRPr lang="ru-RU"/>
        </a:p>
      </dgm:t>
    </dgm:pt>
    <dgm:pt modelId="{B583A083-57EB-41C9-A707-2B64241FF646}" type="sibTrans" cxnId="{0B49480F-59FE-4300-B105-19C43D0029DD}">
      <dgm:prSet/>
      <dgm:spPr/>
      <dgm:t>
        <a:bodyPr/>
        <a:lstStyle/>
        <a:p>
          <a:endParaRPr lang="ru-RU"/>
        </a:p>
      </dgm:t>
    </dgm:pt>
    <dgm:pt modelId="{B4BEF402-F5A8-442B-A1C6-1710207ED36D}">
      <dgm:prSet phldrT="[Текст]"/>
      <dgm:spPr/>
      <dgm:t>
        <a:bodyPr/>
        <a:lstStyle/>
        <a:p>
          <a:r>
            <a:rPr lang="ru-RU" dirty="0" smtClean="0"/>
            <a:t>Внимание </a:t>
          </a:r>
          <a:endParaRPr lang="ru-RU" dirty="0"/>
        </a:p>
      </dgm:t>
    </dgm:pt>
    <dgm:pt modelId="{D4DC3F27-9B82-40C5-9815-17A5D5E01ED0}" type="parTrans" cxnId="{338A4B02-ADC2-4257-BCF0-51F816C5D92C}">
      <dgm:prSet/>
      <dgm:spPr/>
      <dgm:t>
        <a:bodyPr/>
        <a:lstStyle/>
        <a:p>
          <a:endParaRPr lang="ru-RU"/>
        </a:p>
      </dgm:t>
    </dgm:pt>
    <dgm:pt modelId="{E96DF431-A1F2-4F07-BE81-883A91C0021D}" type="sibTrans" cxnId="{338A4B02-ADC2-4257-BCF0-51F816C5D92C}">
      <dgm:prSet/>
      <dgm:spPr/>
      <dgm:t>
        <a:bodyPr/>
        <a:lstStyle/>
        <a:p>
          <a:endParaRPr lang="ru-RU"/>
        </a:p>
      </dgm:t>
    </dgm:pt>
    <dgm:pt modelId="{93FFFCF0-D50D-4248-976C-852A8BB70DD8}">
      <dgm:prSet phldrT="[Текст]"/>
      <dgm:spPr/>
      <dgm:t>
        <a:bodyPr/>
        <a:lstStyle/>
        <a:p>
          <a:r>
            <a:rPr lang="ru-RU" dirty="0" smtClean="0"/>
            <a:t>Память</a:t>
          </a:r>
          <a:endParaRPr lang="ru-RU" dirty="0"/>
        </a:p>
      </dgm:t>
    </dgm:pt>
    <dgm:pt modelId="{4C56B29F-BD99-479B-8DFA-511FBD8FCABB}" type="parTrans" cxnId="{418AD4B3-CE69-44FB-B0B2-8868C5C71B60}">
      <dgm:prSet/>
      <dgm:spPr/>
      <dgm:t>
        <a:bodyPr/>
        <a:lstStyle/>
        <a:p>
          <a:endParaRPr lang="ru-RU"/>
        </a:p>
      </dgm:t>
    </dgm:pt>
    <dgm:pt modelId="{EB8F3D01-2C9C-4CD7-8DC0-5FACB89CAFB6}" type="sibTrans" cxnId="{418AD4B3-CE69-44FB-B0B2-8868C5C71B60}">
      <dgm:prSet/>
      <dgm:spPr/>
      <dgm:t>
        <a:bodyPr/>
        <a:lstStyle/>
        <a:p>
          <a:endParaRPr lang="ru-RU"/>
        </a:p>
      </dgm:t>
    </dgm:pt>
    <dgm:pt modelId="{581CB4CF-2846-47AB-9995-12157518AFB7}">
      <dgm:prSet phldrT="[Текст]"/>
      <dgm:spPr/>
      <dgm:t>
        <a:bodyPr/>
        <a:lstStyle/>
        <a:p>
          <a:r>
            <a:rPr lang="ru-RU" dirty="0" smtClean="0"/>
            <a:t>Мышление</a:t>
          </a:r>
          <a:endParaRPr lang="ru-RU" dirty="0"/>
        </a:p>
      </dgm:t>
    </dgm:pt>
    <dgm:pt modelId="{08B55165-E027-406B-8E02-CD8525B98C99}" type="parTrans" cxnId="{2E7B5CEE-8131-42DF-9A69-C25A7C2AF31F}">
      <dgm:prSet/>
      <dgm:spPr/>
      <dgm:t>
        <a:bodyPr/>
        <a:lstStyle/>
        <a:p>
          <a:endParaRPr lang="ru-RU"/>
        </a:p>
      </dgm:t>
    </dgm:pt>
    <dgm:pt modelId="{B8F77919-254B-4A64-B75C-125D60D6E720}" type="sibTrans" cxnId="{2E7B5CEE-8131-42DF-9A69-C25A7C2AF31F}">
      <dgm:prSet/>
      <dgm:spPr/>
      <dgm:t>
        <a:bodyPr/>
        <a:lstStyle/>
        <a:p>
          <a:endParaRPr lang="ru-RU"/>
        </a:p>
      </dgm:t>
    </dgm:pt>
    <dgm:pt modelId="{4B330D2A-8F1A-45A2-8FC7-A72758B70AF3}">
      <dgm:prSet phldrT="[Текст]"/>
      <dgm:spPr/>
      <dgm:t>
        <a:bodyPr/>
        <a:lstStyle/>
        <a:p>
          <a:r>
            <a:rPr lang="ru-RU" dirty="0" smtClean="0"/>
            <a:t>Воображение </a:t>
          </a:r>
          <a:endParaRPr lang="ru-RU" dirty="0"/>
        </a:p>
      </dgm:t>
    </dgm:pt>
    <dgm:pt modelId="{B2BF45D5-190D-444D-8810-2098CE05D522}" type="parTrans" cxnId="{093FB473-5819-421E-9668-C05D49C7C732}">
      <dgm:prSet/>
      <dgm:spPr/>
      <dgm:t>
        <a:bodyPr/>
        <a:lstStyle/>
        <a:p>
          <a:endParaRPr lang="ru-RU"/>
        </a:p>
      </dgm:t>
    </dgm:pt>
    <dgm:pt modelId="{AEA9D2EF-9229-4B50-B74A-378EFBFADE6C}" type="sibTrans" cxnId="{093FB473-5819-421E-9668-C05D49C7C732}">
      <dgm:prSet/>
      <dgm:spPr/>
      <dgm:t>
        <a:bodyPr/>
        <a:lstStyle/>
        <a:p>
          <a:endParaRPr lang="ru-RU"/>
        </a:p>
      </dgm:t>
    </dgm:pt>
    <dgm:pt modelId="{694877FC-298B-406C-BF61-A4F0BF94EB54}">
      <dgm:prSet phldrT="[Текст]"/>
      <dgm:spPr/>
      <dgm:t>
        <a:bodyPr/>
        <a:lstStyle/>
        <a:p>
          <a:r>
            <a:rPr lang="ru-RU" dirty="0" smtClean="0"/>
            <a:t>Моторика кистей и пальцев рук</a:t>
          </a:r>
          <a:endParaRPr lang="ru-RU" dirty="0"/>
        </a:p>
      </dgm:t>
    </dgm:pt>
    <dgm:pt modelId="{DB42EC34-353B-4DE1-ABB9-DBBDD3B6862E}" type="parTrans" cxnId="{51896CA2-733E-462F-84A3-DD120E2852FA}">
      <dgm:prSet/>
      <dgm:spPr/>
      <dgm:t>
        <a:bodyPr/>
        <a:lstStyle/>
        <a:p>
          <a:endParaRPr lang="ru-RU"/>
        </a:p>
      </dgm:t>
    </dgm:pt>
    <dgm:pt modelId="{F8CD952B-7F17-4322-8FC7-C5D278AEE6C5}" type="sibTrans" cxnId="{51896CA2-733E-462F-84A3-DD120E2852FA}">
      <dgm:prSet/>
      <dgm:spPr/>
      <dgm:t>
        <a:bodyPr/>
        <a:lstStyle/>
        <a:p>
          <a:endParaRPr lang="ru-RU"/>
        </a:p>
      </dgm:t>
    </dgm:pt>
    <dgm:pt modelId="{E6854FF1-0668-46B8-8EC3-E7846E7034F8}">
      <dgm:prSet phldrT="[Текст]"/>
      <dgm:spPr/>
      <dgm:t>
        <a:bodyPr/>
        <a:lstStyle/>
        <a:p>
          <a:r>
            <a:rPr lang="ru-RU" dirty="0" smtClean="0"/>
            <a:t>Мимическая моторика </a:t>
          </a:r>
          <a:endParaRPr lang="ru-RU" dirty="0"/>
        </a:p>
      </dgm:t>
    </dgm:pt>
    <dgm:pt modelId="{0F738F73-54C6-4285-8593-0A35F775A606}" type="parTrans" cxnId="{E9E8D9CD-B053-4F7D-8BC5-3C64843F7906}">
      <dgm:prSet/>
      <dgm:spPr/>
      <dgm:t>
        <a:bodyPr/>
        <a:lstStyle/>
        <a:p>
          <a:endParaRPr lang="ru-RU"/>
        </a:p>
      </dgm:t>
    </dgm:pt>
    <dgm:pt modelId="{C51C7621-613E-42D5-8805-B112DB372FEB}" type="sibTrans" cxnId="{E9E8D9CD-B053-4F7D-8BC5-3C64843F7906}">
      <dgm:prSet/>
      <dgm:spPr/>
      <dgm:t>
        <a:bodyPr/>
        <a:lstStyle/>
        <a:p>
          <a:endParaRPr lang="ru-RU"/>
        </a:p>
      </dgm:t>
    </dgm:pt>
    <dgm:pt modelId="{32574611-CA4C-4600-B718-2461D12CAD1E}">
      <dgm:prSet phldrT="[Текст]"/>
      <dgm:spPr/>
      <dgm:t>
        <a:bodyPr/>
        <a:lstStyle/>
        <a:p>
          <a:r>
            <a:rPr lang="ru-RU" dirty="0" smtClean="0"/>
            <a:t>Артикуляционная моторика</a:t>
          </a:r>
          <a:endParaRPr lang="ru-RU" dirty="0"/>
        </a:p>
      </dgm:t>
    </dgm:pt>
    <dgm:pt modelId="{6DFCADE8-AE95-4FC6-BDF9-F906FED429E0}" type="parTrans" cxnId="{C760ADF7-B8D3-4BCB-9972-ACAB1564DBA5}">
      <dgm:prSet/>
      <dgm:spPr/>
      <dgm:t>
        <a:bodyPr/>
        <a:lstStyle/>
        <a:p>
          <a:endParaRPr lang="ru-RU"/>
        </a:p>
      </dgm:t>
    </dgm:pt>
    <dgm:pt modelId="{AE2C6476-0C03-4A7D-8508-A8D50C445494}" type="sibTrans" cxnId="{C760ADF7-B8D3-4BCB-9972-ACAB1564DBA5}">
      <dgm:prSet/>
      <dgm:spPr/>
      <dgm:t>
        <a:bodyPr/>
        <a:lstStyle/>
        <a:p>
          <a:endParaRPr lang="ru-RU"/>
        </a:p>
      </dgm:t>
    </dgm:pt>
    <dgm:pt modelId="{7B22268C-EEC6-41AB-8A4F-362399868F8E}">
      <dgm:prSet phldrT="[Текст]"/>
      <dgm:spPr/>
      <dgm:t>
        <a:bodyPr/>
        <a:lstStyle/>
        <a:p>
          <a:r>
            <a:rPr lang="ru-RU" dirty="0" smtClean="0"/>
            <a:t>Предметно-практическая деятельность</a:t>
          </a:r>
          <a:endParaRPr lang="ru-RU" dirty="0"/>
        </a:p>
      </dgm:t>
    </dgm:pt>
    <dgm:pt modelId="{32F73215-B619-4BDD-8258-CF32E3166C2E}" type="parTrans" cxnId="{C54B27E9-AD63-420E-9E16-749ABCDE1EFC}">
      <dgm:prSet/>
      <dgm:spPr/>
      <dgm:t>
        <a:bodyPr/>
        <a:lstStyle/>
        <a:p>
          <a:endParaRPr lang="ru-RU"/>
        </a:p>
      </dgm:t>
    </dgm:pt>
    <dgm:pt modelId="{3218FAF2-B696-49F0-B02C-614CCD929DAD}" type="sibTrans" cxnId="{C54B27E9-AD63-420E-9E16-749ABCDE1EFC}">
      <dgm:prSet/>
      <dgm:spPr/>
      <dgm:t>
        <a:bodyPr/>
        <a:lstStyle/>
        <a:p>
          <a:endParaRPr lang="ru-RU"/>
        </a:p>
      </dgm:t>
    </dgm:pt>
    <dgm:pt modelId="{75BF111E-5695-41AD-9396-50F7C941E4FA}">
      <dgm:prSet phldrT="[Текст]"/>
      <dgm:spPr/>
      <dgm:t>
        <a:bodyPr/>
        <a:lstStyle/>
        <a:p>
          <a:r>
            <a:rPr lang="ru-RU" dirty="0" smtClean="0"/>
            <a:t>Эмоционально-волевая сфера</a:t>
          </a:r>
          <a:endParaRPr lang="ru-RU" dirty="0"/>
        </a:p>
      </dgm:t>
    </dgm:pt>
    <dgm:pt modelId="{EEDAA637-0D72-4BF3-9A51-04FF6958E50D}" type="parTrans" cxnId="{6097211A-2AD2-4314-B28A-5D4E93F5619E}">
      <dgm:prSet/>
      <dgm:spPr/>
      <dgm:t>
        <a:bodyPr/>
        <a:lstStyle/>
        <a:p>
          <a:endParaRPr lang="ru-RU"/>
        </a:p>
      </dgm:t>
    </dgm:pt>
    <dgm:pt modelId="{412B10EC-5014-41A4-A11E-36F7508ABDD0}" type="sibTrans" cxnId="{6097211A-2AD2-4314-B28A-5D4E93F5619E}">
      <dgm:prSet/>
      <dgm:spPr/>
      <dgm:t>
        <a:bodyPr/>
        <a:lstStyle/>
        <a:p>
          <a:endParaRPr lang="ru-RU"/>
        </a:p>
      </dgm:t>
    </dgm:pt>
    <dgm:pt modelId="{910F9B0B-9993-40C9-A253-20922B990348}">
      <dgm:prSet phldrT="[Текст]"/>
      <dgm:spPr/>
      <dgm:t>
        <a:bodyPr/>
        <a:lstStyle/>
        <a:p>
          <a:r>
            <a:rPr lang="ru-RU" dirty="0" smtClean="0"/>
            <a:t>Самоконтроль</a:t>
          </a:r>
          <a:endParaRPr lang="ru-RU" dirty="0"/>
        </a:p>
      </dgm:t>
    </dgm:pt>
    <dgm:pt modelId="{8D5397E3-F166-4F13-B638-36D2AC3F3CF0}" type="parTrans" cxnId="{C08B782E-CFA2-447B-A0D8-F48BADFC5AE0}">
      <dgm:prSet/>
      <dgm:spPr/>
      <dgm:t>
        <a:bodyPr/>
        <a:lstStyle/>
        <a:p>
          <a:endParaRPr lang="ru-RU"/>
        </a:p>
      </dgm:t>
    </dgm:pt>
    <dgm:pt modelId="{CBA6A9BF-ACBE-4D2C-8C39-E9D5AF4C9711}" type="sibTrans" cxnId="{C08B782E-CFA2-447B-A0D8-F48BADFC5AE0}">
      <dgm:prSet/>
      <dgm:spPr/>
      <dgm:t>
        <a:bodyPr/>
        <a:lstStyle/>
        <a:p>
          <a:endParaRPr lang="ru-RU"/>
        </a:p>
      </dgm:t>
    </dgm:pt>
    <dgm:pt modelId="{F8F4971F-468E-4EC9-AD60-0B7127385135}">
      <dgm:prSet phldrT="[Текст]"/>
      <dgm:spPr/>
      <dgm:t>
        <a:bodyPr/>
        <a:lstStyle/>
        <a:p>
          <a:r>
            <a:rPr lang="ru-RU" dirty="0" smtClean="0"/>
            <a:t>Духовно-нравственные проявления</a:t>
          </a:r>
          <a:endParaRPr lang="ru-RU" dirty="0"/>
        </a:p>
      </dgm:t>
    </dgm:pt>
    <dgm:pt modelId="{4F72A812-AD7E-43CE-AE46-1D9D20E0E446}" type="parTrans" cxnId="{E06020E2-CE2D-4711-926D-E4115A0CD3A8}">
      <dgm:prSet/>
      <dgm:spPr/>
      <dgm:t>
        <a:bodyPr/>
        <a:lstStyle/>
        <a:p>
          <a:endParaRPr lang="ru-RU"/>
        </a:p>
      </dgm:t>
    </dgm:pt>
    <dgm:pt modelId="{2FB2F49C-1CF3-4CB0-BD4C-DEE087C19B0D}" type="sibTrans" cxnId="{E06020E2-CE2D-4711-926D-E4115A0CD3A8}">
      <dgm:prSet/>
      <dgm:spPr/>
      <dgm:t>
        <a:bodyPr/>
        <a:lstStyle/>
        <a:p>
          <a:endParaRPr lang="ru-RU"/>
        </a:p>
      </dgm:t>
    </dgm:pt>
    <dgm:pt modelId="{9F7C656D-3958-4C88-8F53-7EC028DE3146}">
      <dgm:prSet phldrT="[Текст]"/>
      <dgm:spPr/>
      <dgm:t>
        <a:bodyPr/>
        <a:lstStyle/>
        <a:p>
          <a:r>
            <a:rPr lang="ru-RU" dirty="0" smtClean="0"/>
            <a:t>Мировоззрение </a:t>
          </a:r>
          <a:endParaRPr lang="ru-RU" dirty="0"/>
        </a:p>
      </dgm:t>
    </dgm:pt>
    <dgm:pt modelId="{1C89A2ED-B192-4D54-BCA3-A010BCF6C983}" type="parTrans" cxnId="{7C32C373-BEBB-47C5-960C-F4950D968E9B}">
      <dgm:prSet/>
      <dgm:spPr/>
      <dgm:t>
        <a:bodyPr/>
        <a:lstStyle/>
        <a:p>
          <a:endParaRPr lang="ru-RU"/>
        </a:p>
      </dgm:t>
    </dgm:pt>
    <dgm:pt modelId="{110682F3-9623-4A50-81A6-0B80785614E1}" type="sibTrans" cxnId="{7C32C373-BEBB-47C5-960C-F4950D968E9B}">
      <dgm:prSet/>
      <dgm:spPr/>
      <dgm:t>
        <a:bodyPr/>
        <a:lstStyle/>
        <a:p>
          <a:endParaRPr lang="ru-RU"/>
        </a:p>
      </dgm:t>
    </dgm:pt>
    <dgm:pt modelId="{8DD8352A-D7E2-4962-8929-E03C96F0A275}" type="pres">
      <dgm:prSet presAssocID="{26BF6355-4FF6-4187-9BB6-DD396E2F6296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30B9F64-E4B8-48EA-9521-033C9E40A709}" type="pres">
      <dgm:prSet presAssocID="{26BF6355-4FF6-4187-9BB6-DD396E2F6296}" presName="children" presStyleCnt="0"/>
      <dgm:spPr/>
    </dgm:pt>
    <dgm:pt modelId="{4630DB6C-72F4-4E88-984D-DF6119DD84A1}" type="pres">
      <dgm:prSet presAssocID="{26BF6355-4FF6-4187-9BB6-DD396E2F6296}" presName="child1group" presStyleCnt="0"/>
      <dgm:spPr/>
    </dgm:pt>
    <dgm:pt modelId="{F861DA34-E425-4774-A790-BD5111CADC3C}" type="pres">
      <dgm:prSet presAssocID="{26BF6355-4FF6-4187-9BB6-DD396E2F6296}" presName="child1" presStyleLbl="bgAcc1" presStyleIdx="0" presStyleCnt="4"/>
      <dgm:spPr/>
      <dgm:t>
        <a:bodyPr/>
        <a:lstStyle/>
        <a:p>
          <a:endParaRPr lang="ru-RU"/>
        </a:p>
      </dgm:t>
    </dgm:pt>
    <dgm:pt modelId="{CE06D1D4-7F5E-4018-A9BE-76E363EF0655}" type="pres">
      <dgm:prSet presAssocID="{26BF6355-4FF6-4187-9BB6-DD396E2F6296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D766EF-7596-4F3A-B89C-1D7591F92B66}" type="pres">
      <dgm:prSet presAssocID="{26BF6355-4FF6-4187-9BB6-DD396E2F6296}" presName="child2group" presStyleCnt="0"/>
      <dgm:spPr/>
    </dgm:pt>
    <dgm:pt modelId="{05BB1CBB-A7FD-475D-A9AC-A40940B1D818}" type="pres">
      <dgm:prSet presAssocID="{26BF6355-4FF6-4187-9BB6-DD396E2F6296}" presName="child2" presStyleLbl="bgAcc1" presStyleIdx="1" presStyleCnt="4"/>
      <dgm:spPr/>
      <dgm:t>
        <a:bodyPr/>
        <a:lstStyle/>
        <a:p>
          <a:endParaRPr lang="ru-RU"/>
        </a:p>
      </dgm:t>
    </dgm:pt>
    <dgm:pt modelId="{7774F862-DA81-4E69-8205-B2411DF07409}" type="pres">
      <dgm:prSet presAssocID="{26BF6355-4FF6-4187-9BB6-DD396E2F6296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5408F0-94DC-4E41-8CC6-B066A2012181}" type="pres">
      <dgm:prSet presAssocID="{26BF6355-4FF6-4187-9BB6-DD396E2F6296}" presName="child3group" presStyleCnt="0"/>
      <dgm:spPr/>
    </dgm:pt>
    <dgm:pt modelId="{DE51AAB1-C312-46B9-923C-AC3E8A8DFB0E}" type="pres">
      <dgm:prSet presAssocID="{26BF6355-4FF6-4187-9BB6-DD396E2F6296}" presName="child3" presStyleLbl="bgAcc1" presStyleIdx="2" presStyleCnt="4"/>
      <dgm:spPr/>
      <dgm:t>
        <a:bodyPr/>
        <a:lstStyle/>
        <a:p>
          <a:endParaRPr lang="ru-RU"/>
        </a:p>
      </dgm:t>
    </dgm:pt>
    <dgm:pt modelId="{6C9086F1-FF88-48D9-9DD9-44E82A91CB54}" type="pres">
      <dgm:prSet presAssocID="{26BF6355-4FF6-4187-9BB6-DD396E2F6296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19EAA3-1471-4E7F-B658-7D1328CE2641}" type="pres">
      <dgm:prSet presAssocID="{26BF6355-4FF6-4187-9BB6-DD396E2F6296}" presName="child4group" presStyleCnt="0"/>
      <dgm:spPr/>
    </dgm:pt>
    <dgm:pt modelId="{F07E371A-6250-4A91-A092-E1B16D191F3E}" type="pres">
      <dgm:prSet presAssocID="{26BF6355-4FF6-4187-9BB6-DD396E2F6296}" presName="child4" presStyleLbl="bgAcc1" presStyleIdx="3" presStyleCnt="4"/>
      <dgm:spPr/>
      <dgm:t>
        <a:bodyPr/>
        <a:lstStyle/>
        <a:p>
          <a:endParaRPr lang="ru-RU"/>
        </a:p>
      </dgm:t>
    </dgm:pt>
    <dgm:pt modelId="{B9DAF738-DD34-4C9A-8DF8-CD02CCFC4774}" type="pres">
      <dgm:prSet presAssocID="{26BF6355-4FF6-4187-9BB6-DD396E2F6296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9AB38B-5605-481D-ADF2-E00A0F9EF410}" type="pres">
      <dgm:prSet presAssocID="{26BF6355-4FF6-4187-9BB6-DD396E2F6296}" presName="childPlaceholder" presStyleCnt="0"/>
      <dgm:spPr/>
    </dgm:pt>
    <dgm:pt modelId="{A2780D48-BCA7-476A-9D55-04B38A48AEE0}" type="pres">
      <dgm:prSet presAssocID="{26BF6355-4FF6-4187-9BB6-DD396E2F6296}" presName="circle" presStyleCnt="0"/>
      <dgm:spPr/>
    </dgm:pt>
    <dgm:pt modelId="{2F05FF28-DA02-4867-8435-1B86FE7D98D9}" type="pres">
      <dgm:prSet presAssocID="{26BF6355-4FF6-4187-9BB6-DD396E2F6296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1E35C3-60EC-4C91-A93D-E7E7692F9FBF}" type="pres">
      <dgm:prSet presAssocID="{26BF6355-4FF6-4187-9BB6-DD396E2F6296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6FECAB-7152-4DCE-A4E3-C019D1C8AF58}" type="pres">
      <dgm:prSet presAssocID="{26BF6355-4FF6-4187-9BB6-DD396E2F6296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B17B52-9555-4D97-8809-43CC938CEEC2}" type="pres">
      <dgm:prSet presAssocID="{26BF6355-4FF6-4187-9BB6-DD396E2F6296}" presName="quadrant4" presStyleLbl="node1" presStyleIdx="3" presStyleCnt="4" custLinFactNeighborX="818" custLinFactNeighborY="-230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2357A4-345F-4FB3-AB8B-A108DE875F3E}" type="pres">
      <dgm:prSet presAssocID="{26BF6355-4FF6-4187-9BB6-DD396E2F6296}" presName="quadrantPlaceholder" presStyleCnt="0"/>
      <dgm:spPr/>
    </dgm:pt>
    <dgm:pt modelId="{B25F8380-8E72-42F8-A2DD-B823D8A51617}" type="pres">
      <dgm:prSet presAssocID="{26BF6355-4FF6-4187-9BB6-DD396E2F6296}" presName="center1" presStyleLbl="fgShp" presStyleIdx="0" presStyleCnt="2"/>
      <dgm:spPr/>
    </dgm:pt>
    <dgm:pt modelId="{7B55816E-3A26-4FF6-879A-A84ACC8FB55B}" type="pres">
      <dgm:prSet presAssocID="{26BF6355-4FF6-4187-9BB6-DD396E2F6296}" presName="center2" presStyleLbl="fgShp" presStyleIdx="1" presStyleCnt="2"/>
      <dgm:spPr/>
    </dgm:pt>
  </dgm:ptLst>
  <dgm:cxnLst>
    <dgm:cxn modelId="{3BD17789-DBE3-4EE5-88E5-107C0E9B09AA}" type="presOf" srcId="{694877FC-298B-406C-BF61-A4F0BF94EB54}" destId="{F07E371A-6250-4A91-A092-E1B16D191F3E}" srcOrd="0" destOrd="1" presId="urn:microsoft.com/office/officeart/2005/8/layout/cycle4"/>
    <dgm:cxn modelId="{7B2CBE68-CDB9-4F77-871A-87CEE949AD60}" type="presOf" srcId="{A8C6050A-93D9-4835-A369-D277DFCADFEB}" destId="{B26FECAB-7152-4DCE-A4E3-C019D1C8AF58}" srcOrd="0" destOrd="0" presId="urn:microsoft.com/office/officeart/2005/8/layout/cycle4"/>
    <dgm:cxn modelId="{427FA3C9-114E-4431-B356-947D7674F495}" type="presOf" srcId="{75BF111E-5695-41AD-9396-50F7C941E4FA}" destId="{6C9086F1-FF88-48D9-9DD9-44E82A91CB54}" srcOrd="1" destOrd="1" presId="urn:microsoft.com/office/officeart/2005/8/layout/cycle4"/>
    <dgm:cxn modelId="{E06020E2-CE2D-4711-926D-E4115A0CD3A8}" srcId="{A8C6050A-93D9-4835-A369-D277DFCADFEB}" destId="{F8F4971F-468E-4EC9-AD60-0B7127385135}" srcOrd="3" destOrd="0" parTransId="{4F72A812-AD7E-43CE-AE46-1D9D20E0E446}" sibTransId="{2FB2F49C-1CF3-4CB0-BD4C-DEE087C19B0D}"/>
    <dgm:cxn modelId="{7C32C373-BEBB-47C5-960C-F4950D968E9B}" srcId="{A8C6050A-93D9-4835-A369-D277DFCADFEB}" destId="{9F7C656D-3958-4C88-8F53-7EC028DE3146}" srcOrd="4" destOrd="0" parTransId="{1C89A2ED-B192-4D54-BCA3-A010BCF6C983}" sibTransId="{110682F3-9623-4A50-81A6-0B80785614E1}"/>
    <dgm:cxn modelId="{307D6032-39B6-4E8B-A564-9922055FF872}" srcId="{26BF6355-4FF6-4187-9BB6-DD396E2F6296}" destId="{A8C6050A-93D9-4835-A369-D277DFCADFEB}" srcOrd="2" destOrd="0" parTransId="{FF7738F4-72D5-4317-A52A-D0D65992FE34}" sibTransId="{1B971047-76DF-4712-BEC1-38C30316CEE1}"/>
    <dgm:cxn modelId="{D1FC9145-6603-4754-AD52-4FF853A68C20}" type="presOf" srcId="{96058B9D-4495-419C-8A98-4E405E82884C}" destId="{CE06D1D4-7F5E-4018-A9BE-76E363EF0655}" srcOrd="1" destOrd="3" presId="urn:microsoft.com/office/officeart/2005/8/layout/cycle4"/>
    <dgm:cxn modelId="{DF6687CF-3E99-4269-833E-FBA1841B0993}" srcId="{26BF6355-4FF6-4187-9BB6-DD396E2F6296}" destId="{AEF9C067-3E23-453E-A064-3FE93DD943F8}" srcOrd="1" destOrd="0" parTransId="{EEFB7A8A-F312-4366-A29B-F1F101F825C1}" sibTransId="{1E50C5E7-E081-43EC-8116-6FADBE491D6C}"/>
    <dgm:cxn modelId="{F86FBCA6-42B2-451E-B6D1-29A933B617F3}" type="presOf" srcId="{F8F4971F-468E-4EC9-AD60-0B7127385135}" destId="{6C9086F1-FF88-48D9-9DD9-44E82A91CB54}" srcOrd="1" destOrd="3" presId="urn:microsoft.com/office/officeart/2005/8/layout/cycle4"/>
    <dgm:cxn modelId="{6C4DA5FD-ED61-4F58-8A11-FB93FF4ADCF8}" type="presOf" srcId="{9F7C656D-3958-4C88-8F53-7EC028DE3146}" destId="{DE51AAB1-C312-46B9-923C-AC3E8A8DFB0E}" srcOrd="0" destOrd="4" presId="urn:microsoft.com/office/officeart/2005/8/layout/cycle4"/>
    <dgm:cxn modelId="{AC72B92D-78EF-40A2-B0AD-FE72F3C18605}" type="presOf" srcId="{D387817F-AE45-480C-B4FC-D9E1BAF60FD5}" destId="{F861DA34-E425-4774-A790-BD5111CADC3C}" srcOrd="0" destOrd="0" presId="urn:microsoft.com/office/officeart/2005/8/layout/cycle4"/>
    <dgm:cxn modelId="{6097211A-2AD2-4314-B28A-5D4E93F5619E}" srcId="{A8C6050A-93D9-4835-A369-D277DFCADFEB}" destId="{75BF111E-5695-41AD-9396-50F7C941E4FA}" srcOrd="1" destOrd="0" parTransId="{EEDAA637-0D72-4BF3-9A51-04FF6958E50D}" sibTransId="{412B10EC-5014-41A4-A11E-36F7508ABDD0}"/>
    <dgm:cxn modelId="{17D44BE5-4D78-457E-B996-1355C6D48A5A}" type="presOf" srcId="{4B330D2A-8F1A-45A2-8FC7-A72758B70AF3}" destId="{7774F862-DA81-4E69-8205-B2411DF07409}" srcOrd="1" destOrd="4" presId="urn:microsoft.com/office/officeart/2005/8/layout/cycle4"/>
    <dgm:cxn modelId="{C08B782E-CFA2-447B-A0D8-F48BADFC5AE0}" srcId="{A8C6050A-93D9-4835-A369-D277DFCADFEB}" destId="{910F9B0B-9993-40C9-A253-20922B990348}" srcOrd="2" destOrd="0" parTransId="{8D5397E3-F166-4F13-B638-36D2AC3F3CF0}" sibTransId="{CBA6A9BF-ACBE-4D2C-8C39-E9D5AF4C9711}"/>
    <dgm:cxn modelId="{6F90D266-9F31-4F50-8E22-F6D18710337C}" srcId="{43316A35-CF76-4615-9CFE-E7886BFC6CD0}" destId="{DA31361B-8DA9-4D05-947C-BAD4AF37F58D}" srcOrd="2" destOrd="0" parTransId="{E576D45D-5ADD-4A1D-A7F5-12DAB2C76FBE}" sibTransId="{02F4CA09-C273-444C-B9EA-12D44739C504}"/>
    <dgm:cxn modelId="{C54B27E9-AD63-420E-9E16-749ABCDE1EFC}" srcId="{6B7B259F-0CE1-423C-8665-0B56E83CDD84}" destId="{7B22268C-EEC6-41AB-8A4F-362399868F8E}" srcOrd="4" destOrd="0" parTransId="{32F73215-B619-4BDD-8258-CF32E3166C2E}" sibTransId="{3218FAF2-B696-49F0-B02C-614CCD929DAD}"/>
    <dgm:cxn modelId="{C1CC520D-9953-48AD-A852-DE61DAB11C76}" type="presOf" srcId="{9F7C656D-3958-4C88-8F53-7EC028DE3146}" destId="{6C9086F1-FF88-48D9-9DD9-44E82A91CB54}" srcOrd="1" destOrd="4" presId="urn:microsoft.com/office/officeart/2005/8/layout/cycle4"/>
    <dgm:cxn modelId="{89029CF0-65CA-49D9-BE16-8E3DADFF258B}" type="presOf" srcId="{581CB4CF-2846-47AB-9995-12157518AFB7}" destId="{05BB1CBB-A7FD-475D-A9AC-A40940B1D818}" srcOrd="0" destOrd="3" presId="urn:microsoft.com/office/officeart/2005/8/layout/cycle4"/>
    <dgm:cxn modelId="{B9C12645-296E-4688-A0AB-46D24407D54B}" type="presOf" srcId="{93FFFCF0-D50D-4248-976C-852A8BB70DD8}" destId="{7774F862-DA81-4E69-8205-B2411DF07409}" srcOrd="1" destOrd="2" presId="urn:microsoft.com/office/officeart/2005/8/layout/cycle4"/>
    <dgm:cxn modelId="{FB360771-9D47-49E7-A6C5-630A7743BF67}" type="presOf" srcId="{E6854FF1-0668-46B8-8EC3-E7846E7034F8}" destId="{B9DAF738-DD34-4C9A-8DF8-CD02CCFC4774}" srcOrd="1" destOrd="2" presId="urn:microsoft.com/office/officeart/2005/8/layout/cycle4"/>
    <dgm:cxn modelId="{6C4BF21C-3098-4926-9EAF-E02E554BFC04}" type="presOf" srcId="{B34996D6-A6D4-4DDA-85B1-ED0C91C1B90D}" destId="{CE06D1D4-7F5E-4018-A9BE-76E363EF0655}" srcOrd="1" destOrd="1" presId="urn:microsoft.com/office/officeart/2005/8/layout/cycle4"/>
    <dgm:cxn modelId="{41128E36-3752-4091-B029-7AF38EF8DA39}" type="presOf" srcId="{D387817F-AE45-480C-B4FC-D9E1BAF60FD5}" destId="{CE06D1D4-7F5E-4018-A9BE-76E363EF0655}" srcOrd="1" destOrd="0" presId="urn:microsoft.com/office/officeart/2005/8/layout/cycle4"/>
    <dgm:cxn modelId="{EE7946B0-87C6-43ED-BA34-436A958AED36}" srcId="{26BF6355-4FF6-4187-9BB6-DD396E2F6296}" destId="{6B7B259F-0CE1-423C-8665-0B56E83CDD84}" srcOrd="3" destOrd="0" parTransId="{DDF44C3C-4548-4373-B7D4-4A3DDDC3B407}" sibTransId="{D6727418-7BB2-45BD-8020-921E9AE1A26F}"/>
    <dgm:cxn modelId="{55620AF7-061D-4B74-A5D6-8BA16A55EA79}" type="presOf" srcId="{93FFFCF0-D50D-4248-976C-852A8BB70DD8}" destId="{05BB1CBB-A7FD-475D-A9AC-A40940B1D818}" srcOrd="0" destOrd="2" presId="urn:microsoft.com/office/officeart/2005/8/layout/cycle4"/>
    <dgm:cxn modelId="{EF42759A-739D-49B6-9914-8137371A9CF3}" type="presOf" srcId="{910F9B0B-9993-40C9-A253-20922B990348}" destId="{DE51AAB1-C312-46B9-923C-AC3E8A8DFB0E}" srcOrd="0" destOrd="2" presId="urn:microsoft.com/office/officeart/2005/8/layout/cycle4"/>
    <dgm:cxn modelId="{C760ADF7-B8D3-4BCB-9972-ACAB1564DBA5}" srcId="{6B7B259F-0CE1-423C-8665-0B56E83CDD84}" destId="{32574611-CA4C-4600-B718-2461D12CAD1E}" srcOrd="3" destOrd="0" parTransId="{6DFCADE8-AE95-4FC6-BDF9-F906FED429E0}" sibTransId="{AE2C6476-0C03-4A7D-8508-A8D50C445494}"/>
    <dgm:cxn modelId="{C775C5ED-0593-494C-86F2-F752C13E3CC4}" type="presOf" srcId="{DA31361B-8DA9-4D05-947C-BAD4AF37F58D}" destId="{CE06D1D4-7F5E-4018-A9BE-76E363EF0655}" srcOrd="1" destOrd="2" presId="urn:microsoft.com/office/officeart/2005/8/layout/cycle4"/>
    <dgm:cxn modelId="{37398EDD-0B8D-43B2-B241-E27FA7900A38}" type="presOf" srcId="{4B330D2A-8F1A-45A2-8FC7-A72758B70AF3}" destId="{05BB1CBB-A7FD-475D-A9AC-A40940B1D818}" srcOrd="0" destOrd="4" presId="urn:microsoft.com/office/officeart/2005/8/layout/cycle4"/>
    <dgm:cxn modelId="{D4F89322-74F9-43EB-850F-4F26D15F284D}" type="presOf" srcId="{96058B9D-4495-419C-8A98-4E405E82884C}" destId="{F861DA34-E425-4774-A790-BD5111CADC3C}" srcOrd="0" destOrd="3" presId="urn:microsoft.com/office/officeart/2005/8/layout/cycle4"/>
    <dgm:cxn modelId="{A7A74556-94F9-4EB0-9A58-A425B76BFA31}" type="presOf" srcId="{B4BEF402-F5A8-442B-A1C6-1710207ED36D}" destId="{05BB1CBB-A7FD-475D-A9AC-A40940B1D818}" srcOrd="0" destOrd="1" presId="urn:microsoft.com/office/officeart/2005/8/layout/cycle4"/>
    <dgm:cxn modelId="{78119833-F46A-4443-B816-0DF339BB9A0D}" type="presOf" srcId="{E6854FF1-0668-46B8-8EC3-E7846E7034F8}" destId="{F07E371A-6250-4A91-A092-E1B16D191F3E}" srcOrd="0" destOrd="2" presId="urn:microsoft.com/office/officeart/2005/8/layout/cycle4"/>
    <dgm:cxn modelId="{69C7FC7B-607D-4D80-9286-74A65E43324E}" type="presOf" srcId="{B08657CC-83F7-49CB-B414-8434E5878647}" destId="{B9DAF738-DD34-4C9A-8DF8-CD02CCFC4774}" srcOrd="1" destOrd="0" presId="urn:microsoft.com/office/officeart/2005/8/layout/cycle4"/>
    <dgm:cxn modelId="{AA85D2C8-44D3-43C6-A7FC-8AE2BE82E353}" type="presOf" srcId="{AEF9C067-3E23-453E-A064-3FE93DD943F8}" destId="{E41E35C3-60EC-4C91-A93D-E7E7692F9FBF}" srcOrd="0" destOrd="0" presId="urn:microsoft.com/office/officeart/2005/8/layout/cycle4"/>
    <dgm:cxn modelId="{1C54B44C-B6A4-4CB3-8158-A07DDDE82B93}" type="presOf" srcId="{16FE2350-9C01-4378-B5FB-E9E304E70EEC}" destId="{DE51AAB1-C312-46B9-923C-AC3E8A8DFB0E}" srcOrd="0" destOrd="0" presId="urn:microsoft.com/office/officeart/2005/8/layout/cycle4"/>
    <dgm:cxn modelId="{418AD4B3-CE69-44FB-B0B2-8868C5C71B60}" srcId="{AEF9C067-3E23-453E-A064-3FE93DD943F8}" destId="{93FFFCF0-D50D-4248-976C-852A8BB70DD8}" srcOrd="2" destOrd="0" parTransId="{4C56B29F-BD99-479B-8DFA-511FBD8FCABB}" sibTransId="{EB8F3D01-2C9C-4CD7-8DC0-5FACB89CAFB6}"/>
    <dgm:cxn modelId="{102D9627-16D7-4CC1-AC8E-71A97BCD71EA}" type="presOf" srcId="{910F9B0B-9993-40C9-A253-20922B990348}" destId="{6C9086F1-FF88-48D9-9DD9-44E82A91CB54}" srcOrd="1" destOrd="2" presId="urn:microsoft.com/office/officeart/2005/8/layout/cycle4"/>
    <dgm:cxn modelId="{09DBDEA6-433B-446C-8FEA-9A7943AD7E64}" srcId="{AEF9C067-3E23-453E-A064-3FE93DD943F8}" destId="{73340862-3EC6-4BC3-B9DC-6DBC7D085FB5}" srcOrd="0" destOrd="0" parTransId="{E1235FEF-588C-41E6-A784-B7694005AB3C}" sibTransId="{018A309A-4E53-444E-B89E-6B8D79668BE6}"/>
    <dgm:cxn modelId="{0BD44597-F9E5-4B02-B924-D53D9399E91C}" type="presOf" srcId="{6B7B259F-0CE1-423C-8665-0B56E83CDD84}" destId="{1DB17B52-9555-4D97-8809-43CC938CEEC2}" srcOrd="0" destOrd="0" presId="urn:microsoft.com/office/officeart/2005/8/layout/cycle4"/>
    <dgm:cxn modelId="{3A5A697B-11C6-4F16-9708-8C79263F1764}" type="presOf" srcId="{73340862-3EC6-4BC3-B9DC-6DBC7D085FB5}" destId="{7774F862-DA81-4E69-8205-B2411DF07409}" srcOrd="1" destOrd="0" presId="urn:microsoft.com/office/officeart/2005/8/layout/cycle4"/>
    <dgm:cxn modelId="{21FD5CF3-5C6C-460F-82B3-717E1E2C2647}" type="presOf" srcId="{694877FC-298B-406C-BF61-A4F0BF94EB54}" destId="{B9DAF738-DD34-4C9A-8DF8-CD02CCFC4774}" srcOrd="1" destOrd="1" presId="urn:microsoft.com/office/officeart/2005/8/layout/cycle4"/>
    <dgm:cxn modelId="{34F3A0B9-99EF-4394-933F-71BD1CA60A3C}" type="presOf" srcId="{16FE2350-9C01-4378-B5FB-E9E304E70EEC}" destId="{6C9086F1-FF88-48D9-9DD9-44E82A91CB54}" srcOrd="1" destOrd="0" presId="urn:microsoft.com/office/officeart/2005/8/layout/cycle4"/>
    <dgm:cxn modelId="{FED17AB4-E0C4-4CAA-AB06-3F849C9D5035}" type="presOf" srcId="{DA31361B-8DA9-4D05-947C-BAD4AF37F58D}" destId="{F861DA34-E425-4774-A790-BD5111CADC3C}" srcOrd="0" destOrd="2" presId="urn:microsoft.com/office/officeart/2005/8/layout/cycle4"/>
    <dgm:cxn modelId="{3E2F67A3-B5B4-4BAB-9E22-EF5CAFDEAAD8}" type="presOf" srcId="{7B22268C-EEC6-41AB-8A4F-362399868F8E}" destId="{B9DAF738-DD34-4C9A-8DF8-CD02CCFC4774}" srcOrd="1" destOrd="4" presId="urn:microsoft.com/office/officeart/2005/8/layout/cycle4"/>
    <dgm:cxn modelId="{093FB473-5819-421E-9668-C05D49C7C732}" srcId="{AEF9C067-3E23-453E-A064-3FE93DD943F8}" destId="{4B330D2A-8F1A-45A2-8FC7-A72758B70AF3}" srcOrd="4" destOrd="0" parTransId="{B2BF45D5-190D-444D-8810-2098CE05D522}" sibTransId="{AEA9D2EF-9229-4B50-B74A-378EFBFADE6C}"/>
    <dgm:cxn modelId="{DAE31299-8C92-48FD-9434-872110A2CC10}" srcId="{A8C6050A-93D9-4835-A369-D277DFCADFEB}" destId="{16FE2350-9C01-4378-B5FB-E9E304E70EEC}" srcOrd="0" destOrd="0" parTransId="{316BEBBE-A83A-4562-979C-A2437C9C1D42}" sibTransId="{164A645D-6200-4B69-91D4-B8F255A467C6}"/>
    <dgm:cxn modelId="{57B1EF8E-0C34-46A6-B1C4-806185DAF80A}" type="presOf" srcId="{32574611-CA4C-4600-B718-2461D12CAD1E}" destId="{B9DAF738-DD34-4C9A-8DF8-CD02CCFC4774}" srcOrd="1" destOrd="3" presId="urn:microsoft.com/office/officeart/2005/8/layout/cycle4"/>
    <dgm:cxn modelId="{E9E8D9CD-B053-4F7D-8BC5-3C64843F7906}" srcId="{6B7B259F-0CE1-423C-8665-0B56E83CDD84}" destId="{E6854FF1-0668-46B8-8EC3-E7846E7034F8}" srcOrd="2" destOrd="0" parTransId="{0F738F73-54C6-4285-8593-0A35F775A606}" sibTransId="{C51C7621-613E-42D5-8805-B112DB372FEB}"/>
    <dgm:cxn modelId="{51896CA2-733E-462F-84A3-DD120E2852FA}" srcId="{6B7B259F-0CE1-423C-8665-0B56E83CDD84}" destId="{694877FC-298B-406C-BF61-A4F0BF94EB54}" srcOrd="1" destOrd="0" parTransId="{DB42EC34-353B-4DE1-ABB9-DBBDD3B6862E}" sibTransId="{F8CD952B-7F17-4322-8FC7-C5D278AEE6C5}"/>
    <dgm:cxn modelId="{E1BDDA28-5F50-46F5-BF12-9F9066A78F35}" type="presOf" srcId="{B34996D6-A6D4-4DDA-85B1-ED0C91C1B90D}" destId="{F861DA34-E425-4774-A790-BD5111CADC3C}" srcOrd="0" destOrd="1" presId="urn:microsoft.com/office/officeart/2005/8/layout/cycle4"/>
    <dgm:cxn modelId="{F9D79E41-0F77-40F6-97F5-0C9717B5ADF0}" type="presOf" srcId="{B4BEF402-F5A8-442B-A1C6-1710207ED36D}" destId="{7774F862-DA81-4E69-8205-B2411DF07409}" srcOrd="1" destOrd="1" presId="urn:microsoft.com/office/officeart/2005/8/layout/cycle4"/>
    <dgm:cxn modelId="{5D8C020D-EEE0-4D95-91DA-3A5B90B8432C}" srcId="{6B7B259F-0CE1-423C-8665-0B56E83CDD84}" destId="{B08657CC-83F7-49CB-B414-8434E5878647}" srcOrd="0" destOrd="0" parTransId="{BA3A47B4-6B1C-4C86-B794-ACFF34B1DD4A}" sibTransId="{F20D4CC4-73E7-4F8A-B526-6B36BE80BA7D}"/>
    <dgm:cxn modelId="{0B49480F-59FE-4300-B105-19C43D0029DD}" srcId="{43316A35-CF76-4615-9CFE-E7886BFC6CD0}" destId="{96058B9D-4495-419C-8A98-4E405E82884C}" srcOrd="3" destOrd="0" parTransId="{6C7A2715-108C-4A41-8421-8311D2986B46}" sibTransId="{B583A083-57EB-41C9-A707-2B64241FF646}"/>
    <dgm:cxn modelId="{C263186F-6553-487F-A896-AE8BB62318DE}" type="presOf" srcId="{32574611-CA4C-4600-B718-2461D12CAD1E}" destId="{F07E371A-6250-4A91-A092-E1B16D191F3E}" srcOrd="0" destOrd="3" presId="urn:microsoft.com/office/officeart/2005/8/layout/cycle4"/>
    <dgm:cxn modelId="{DEE2BE85-4765-4106-8717-1284F6436A2B}" type="presOf" srcId="{581CB4CF-2846-47AB-9995-12157518AFB7}" destId="{7774F862-DA81-4E69-8205-B2411DF07409}" srcOrd="1" destOrd="3" presId="urn:microsoft.com/office/officeart/2005/8/layout/cycle4"/>
    <dgm:cxn modelId="{E89C3311-A38D-4060-888C-F79DA2D1EA9C}" type="presOf" srcId="{F8F4971F-468E-4EC9-AD60-0B7127385135}" destId="{DE51AAB1-C312-46B9-923C-AC3E8A8DFB0E}" srcOrd="0" destOrd="3" presId="urn:microsoft.com/office/officeart/2005/8/layout/cycle4"/>
    <dgm:cxn modelId="{274BB095-7729-4363-A91C-E13BA118F3F2}" type="presOf" srcId="{43316A35-CF76-4615-9CFE-E7886BFC6CD0}" destId="{2F05FF28-DA02-4867-8435-1B86FE7D98D9}" srcOrd="0" destOrd="0" presId="urn:microsoft.com/office/officeart/2005/8/layout/cycle4"/>
    <dgm:cxn modelId="{F8AFA038-A128-42E5-AD43-AA45CC605B2D}" srcId="{43316A35-CF76-4615-9CFE-E7886BFC6CD0}" destId="{D387817F-AE45-480C-B4FC-D9E1BAF60FD5}" srcOrd="0" destOrd="0" parTransId="{B10F1632-C2BD-414D-80C9-AE162CD0BC46}" sibTransId="{1BB83D79-007E-4937-9BD9-1C967F22EE55}"/>
    <dgm:cxn modelId="{ACFC6DFC-5902-4590-8D38-534C6717BCAD}" type="presOf" srcId="{73340862-3EC6-4BC3-B9DC-6DBC7D085FB5}" destId="{05BB1CBB-A7FD-475D-A9AC-A40940B1D818}" srcOrd="0" destOrd="0" presId="urn:microsoft.com/office/officeart/2005/8/layout/cycle4"/>
    <dgm:cxn modelId="{47F4CD73-D85D-45A1-AD1F-4F06C7D53891}" srcId="{26BF6355-4FF6-4187-9BB6-DD396E2F6296}" destId="{43316A35-CF76-4615-9CFE-E7886BFC6CD0}" srcOrd="0" destOrd="0" parTransId="{8387521C-3B71-4D07-A0A8-342247FB8085}" sibTransId="{7947A890-4CA5-424F-A3A9-16C1194981F8}"/>
    <dgm:cxn modelId="{FF697E27-E133-45E3-A706-9A480CABD82F}" srcId="{43316A35-CF76-4615-9CFE-E7886BFC6CD0}" destId="{B34996D6-A6D4-4DDA-85B1-ED0C91C1B90D}" srcOrd="1" destOrd="0" parTransId="{9D1D8A11-E41C-418A-8164-F58DCCA4E2BC}" sibTransId="{CB149647-860E-4C8D-8201-CFFF7D3D5B08}"/>
    <dgm:cxn modelId="{649262EA-B3BA-4FA0-AE9F-5EB380AB1880}" type="presOf" srcId="{7B22268C-EEC6-41AB-8A4F-362399868F8E}" destId="{F07E371A-6250-4A91-A092-E1B16D191F3E}" srcOrd="0" destOrd="4" presId="urn:microsoft.com/office/officeart/2005/8/layout/cycle4"/>
    <dgm:cxn modelId="{338A4B02-ADC2-4257-BCF0-51F816C5D92C}" srcId="{AEF9C067-3E23-453E-A064-3FE93DD943F8}" destId="{B4BEF402-F5A8-442B-A1C6-1710207ED36D}" srcOrd="1" destOrd="0" parTransId="{D4DC3F27-9B82-40C5-9815-17A5D5E01ED0}" sibTransId="{E96DF431-A1F2-4F07-BE81-883A91C0021D}"/>
    <dgm:cxn modelId="{12BC0DE5-1793-4830-BD64-3D2E40589B74}" type="presOf" srcId="{26BF6355-4FF6-4187-9BB6-DD396E2F6296}" destId="{8DD8352A-D7E2-4962-8929-E03C96F0A275}" srcOrd="0" destOrd="0" presId="urn:microsoft.com/office/officeart/2005/8/layout/cycle4"/>
    <dgm:cxn modelId="{479775E7-570A-4812-86EA-B4BB43C8028F}" type="presOf" srcId="{B08657CC-83F7-49CB-B414-8434E5878647}" destId="{F07E371A-6250-4A91-A092-E1B16D191F3E}" srcOrd="0" destOrd="0" presId="urn:microsoft.com/office/officeart/2005/8/layout/cycle4"/>
    <dgm:cxn modelId="{3FE0DA6E-EA39-4680-86B1-F800FE991249}" type="presOf" srcId="{75BF111E-5695-41AD-9396-50F7C941E4FA}" destId="{DE51AAB1-C312-46B9-923C-AC3E8A8DFB0E}" srcOrd="0" destOrd="1" presId="urn:microsoft.com/office/officeart/2005/8/layout/cycle4"/>
    <dgm:cxn modelId="{2E7B5CEE-8131-42DF-9A69-C25A7C2AF31F}" srcId="{AEF9C067-3E23-453E-A064-3FE93DD943F8}" destId="{581CB4CF-2846-47AB-9995-12157518AFB7}" srcOrd="3" destOrd="0" parTransId="{08B55165-E027-406B-8E02-CD8525B98C99}" sibTransId="{B8F77919-254B-4A64-B75C-125D60D6E720}"/>
    <dgm:cxn modelId="{409A3802-FCD4-4FEF-BC8F-5EC57B6342E3}" type="presParOf" srcId="{8DD8352A-D7E2-4962-8929-E03C96F0A275}" destId="{030B9F64-E4B8-48EA-9521-033C9E40A709}" srcOrd="0" destOrd="0" presId="urn:microsoft.com/office/officeart/2005/8/layout/cycle4"/>
    <dgm:cxn modelId="{35F9D75A-7911-4832-9693-35336F0E1BA5}" type="presParOf" srcId="{030B9F64-E4B8-48EA-9521-033C9E40A709}" destId="{4630DB6C-72F4-4E88-984D-DF6119DD84A1}" srcOrd="0" destOrd="0" presId="urn:microsoft.com/office/officeart/2005/8/layout/cycle4"/>
    <dgm:cxn modelId="{C95617CB-99BF-4440-B7B8-A69DD07168B7}" type="presParOf" srcId="{4630DB6C-72F4-4E88-984D-DF6119DD84A1}" destId="{F861DA34-E425-4774-A790-BD5111CADC3C}" srcOrd="0" destOrd="0" presId="urn:microsoft.com/office/officeart/2005/8/layout/cycle4"/>
    <dgm:cxn modelId="{BB14B107-8BA4-42C0-8D2B-0D68877AE40F}" type="presParOf" srcId="{4630DB6C-72F4-4E88-984D-DF6119DD84A1}" destId="{CE06D1D4-7F5E-4018-A9BE-76E363EF0655}" srcOrd="1" destOrd="0" presId="urn:microsoft.com/office/officeart/2005/8/layout/cycle4"/>
    <dgm:cxn modelId="{0E2AB0FC-3821-46CE-8566-DB5B2757224F}" type="presParOf" srcId="{030B9F64-E4B8-48EA-9521-033C9E40A709}" destId="{F6D766EF-7596-4F3A-B89C-1D7591F92B66}" srcOrd="1" destOrd="0" presId="urn:microsoft.com/office/officeart/2005/8/layout/cycle4"/>
    <dgm:cxn modelId="{A90B1B61-0CAE-4D53-BF0C-C2D8E5C75E82}" type="presParOf" srcId="{F6D766EF-7596-4F3A-B89C-1D7591F92B66}" destId="{05BB1CBB-A7FD-475D-A9AC-A40940B1D818}" srcOrd="0" destOrd="0" presId="urn:microsoft.com/office/officeart/2005/8/layout/cycle4"/>
    <dgm:cxn modelId="{366EB861-9366-4B2C-ACD3-FA5E6DE666F2}" type="presParOf" srcId="{F6D766EF-7596-4F3A-B89C-1D7591F92B66}" destId="{7774F862-DA81-4E69-8205-B2411DF07409}" srcOrd="1" destOrd="0" presId="urn:microsoft.com/office/officeart/2005/8/layout/cycle4"/>
    <dgm:cxn modelId="{A9A80D38-F2E7-4A6B-A88D-E951356CEE03}" type="presParOf" srcId="{030B9F64-E4B8-48EA-9521-033C9E40A709}" destId="{045408F0-94DC-4E41-8CC6-B066A2012181}" srcOrd="2" destOrd="0" presId="urn:microsoft.com/office/officeart/2005/8/layout/cycle4"/>
    <dgm:cxn modelId="{A0F18550-E430-4048-9BD0-DF48EA06C947}" type="presParOf" srcId="{045408F0-94DC-4E41-8CC6-B066A2012181}" destId="{DE51AAB1-C312-46B9-923C-AC3E8A8DFB0E}" srcOrd="0" destOrd="0" presId="urn:microsoft.com/office/officeart/2005/8/layout/cycle4"/>
    <dgm:cxn modelId="{F33EE828-0240-4786-B881-C464D85964F2}" type="presParOf" srcId="{045408F0-94DC-4E41-8CC6-B066A2012181}" destId="{6C9086F1-FF88-48D9-9DD9-44E82A91CB54}" srcOrd="1" destOrd="0" presId="urn:microsoft.com/office/officeart/2005/8/layout/cycle4"/>
    <dgm:cxn modelId="{D8EB6642-39BF-44A4-BE2B-1645DD3908DB}" type="presParOf" srcId="{030B9F64-E4B8-48EA-9521-033C9E40A709}" destId="{D919EAA3-1471-4E7F-B658-7D1328CE2641}" srcOrd="3" destOrd="0" presId="urn:microsoft.com/office/officeart/2005/8/layout/cycle4"/>
    <dgm:cxn modelId="{EDC968B4-F7F2-40FA-B127-4EFC8AEAF73C}" type="presParOf" srcId="{D919EAA3-1471-4E7F-B658-7D1328CE2641}" destId="{F07E371A-6250-4A91-A092-E1B16D191F3E}" srcOrd="0" destOrd="0" presId="urn:microsoft.com/office/officeart/2005/8/layout/cycle4"/>
    <dgm:cxn modelId="{664FB9DD-BEB7-4CC6-A869-23D242E1116C}" type="presParOf" srcId="{D919EAA3-1471-4E7F-B658-7D1328CE2641}" destId="{B9DAF738-DD34-4C9A-8DF8-CD02CCFC4774}" srcOrd="1" destOrd="0" presId="urn:microsoft.com/office/officeart/2005/8/layout/cycle4"/>
    <dgm:cxn modelId="{478E11F9-115F-4A1B-97B9-999F863CF38A}" type="presParOf" srcId="{030B9F64-E4B8-48EA-9521-033C9E40A709}" destId="{149AB38B-5605-481D-ADF2-E00A0F9EF410}" srcOrd="4" destOrd="0" presId="urn:microsoft.com/office/officeart/2005/8/layout/cycle4"/>
    <dgm:cxn modelId="{58990DD3-0D16-4DAB-8C24-BE1AA47BD4B0}" type="presParOf" srcId="{8DD8352A-D7E2-4962-8929-E03C96F0A275}" destId="{A2780D48-BCA7-476A-9D55-04B38A48AEE0}" srcOrd="1" destOrd="0" presId="urn:microsoft.com/office/officeart/2005/8/layout/cycle4"/>
    <dgm:cxn modelId="{E4ECD91A-401C-4C4B-93A7-F2206BF23EAD}" type="presParOf" srcId="{A2780D48-BCA7-476A-9D55-04B38A48AEE0}" destId="{2F05FF28-DA02-4867-8435-1B86FE7D98D9}" srcOrd="0" destOrd="0" presId="urn:microsoft.com/office/officeart/2005/8/layout/cycle4"/>
    <dgm:cxn modelId="{F06623A2-7D43-4AD5-9D2C-403082AA866C}" type="presParOf" srcId="{A2780D48-BCA7-476A-9D55-04B38A48AEE0}" destId="{E41E35C3-60EC-4C91-A93D-E7E7692F9FBF}" srcOrd="1" destOrd="0" presId="urn:microsoft.com/office/officeart/2005/8/layout/cycle4"/>
    <dgm:cxn modelId="{7FC9C84A-2A60-49F6-8CA3-8F2902A2E578}" type="presParOf" srcId="{A2780D48-BCA7-476A-9D55-04B38A48AEE0}" destId="{B26FECAB-7152-4DCE-A4E3-C019D1C8AF58}" srcOrd="2" destOrd="0" presId="urn:microsoft.com/office/officeart/2005/8/layout/cycle4"/>
    <dgm:cxn modelId="{F10BD094-A8E3-4B26-989B-4367AD4A15AC}" type="presParOf" srcId="{A2780D48-BCA7-476A-9D55-04B38A48AEE0}" destId="{1DB17B52-9555-4D97-8809-43CC938CEEC2}" srcOrd="3" destOrd="0" presId="urn:microsoft.com/office/officeart/2005/8/layout/cycle4"/>
    <dgm:cxn modelId="{B8901078-301C-4C9C-9C9C-43660D14AE42}" type="presParOf" srcId="{A2780D48-BCA7-476A-9D55-04B38A48AEE0}" destId="{EE2357A4-345F-4FB3-AB8B-A108DE875F3E}" srcOrd="4" destOrd="0" presId="urn:microsoft.com/office/officeart/2005/8/layout/cycle4"/>
    <dgm:cxn modelId="{7D63C43E-8825-4ABD-B203-A207E9C8B409}" type="presParOf" srcId="{8DD8352A-D7E2-4962-8929-E03C96F0A275}" destId="{B25F8380-8E72-42F8-A2DD-B823D8A51617}" srcOrd="2" destOrd="0" presId="urn:microsoft.com/office/officeart/2005/8/layout/cycle4"/>
    <dgm:cxn modelId="{D14B48C2-7A9E-42AD-ABE8-FC1AAD5F78CB}" type="presParOf" srcId="{8DD8352A-D7E2-4962-8929-E03C96F0A275}" destId="{7B55816E-3A26-4FF6-879A-A84ACC8FB55B}" srcOrd="3" destOrd="0" presId="urn:microsoft.com/office/officeart/2005/8/layout/cycle4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278F5A3-40D1-4207-9FEC-F1E88869C0A2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704C4F1-3E58-4D9A-A939-87EED71E9F7F}">
      <dgm:prSet phldrT="[Текст]"/>
      <dgm:spPr/>
      <dgm:t>
        <a:bodyPr/>
        <a:lstStyle/>
        <a:p>
          <a:r>
            <a:rPr lang="ru-RU" dirty="0" smtClean="0"/>
            <a:t>ЛОГОПЕД</a:t>
          </a:r>
          <a:endParaRPr lang="ru-RU" dirty="0"/>
        </a:p>
      </dgm:t>
    </dgm:pt>
    <dgm:pt modelId="{FB670646-5A2B-4464-B654-C2496368EDB5}" type="parTrans" cxnId="{A617C322-31F2-42C8-B9B9-B2FC27B89228}">
      <dgm:prSet/>
      <dgm:spPr/>
      <dgm:t>
        <a:bodyPr/>
        <a:lstStyle/>
        <a:p>
          <a:endParaRPr lang="ru-RU"/>
        </a:p>
      </dgm:t>
    </dgm:pt>
    <dgm:pt modelId="{2A34D0F9-71CB-49A2-85B7-E11F0E00C327}" type="sibTrans" cxnId="{A617C322-31F2-42C8-B9B9-B2FC27B89228}">
      <dgm:prSet/>
      <dgm:spPr/>
      <dgm:t>
        <a:bodyPr/>
        <a:lstStyle/>
        <a:p>
          <a:endParaRPr lang="ru-RU"/>
        </a:p>
      </dgm:t>
    </dgm:pt>
    <dgm:pt modelId="{84D75E29-B84E-46BF-ABD5-027124721CB4}">
      <dgm:prSet phldrT="[Текст]"/>
      <dgm:spPr/>
      <dgm:t>
        <a:bodyPr/>
        <a:lstStyle/>
        <a:p>
          <a:r>
            <a:rPr lang="ru-RU" dirty="0" smtClean="0"/>
            <a:t>ПСИХОЛОГ</a:t>
          </a:r>
          <a:endParaRPr lang="ru-RU" dirty="0"/>
        </a:p>
      </dgm:t>
    </dgm:pt>
    <dgm:pt modelId="{73FD3347-1D32-495A-BD7E-F4E81D99CABE}" type="parTrans" cxnId="{3065C06F-E7C6-4637-8D8B-F543B14D9AF2}">
      <dgm:prSet/>
      <dgm:spPr/>
      <dgm:t>
        <a:bodyPr/>
        <a:lstStyle/>
        <a:p>
          <a:endParaRPr lang="ru-RU"/>
        </a:p>
      </dgm:t>
    </dgm:pt>
    <dgm:pt modelId="{8826FDB8-C01B-4AF2-89D4-01463DE1981F}" type="sibTrans" cxnId="{3065C06F-E7C6-4637-8D8B-F543B14D9AF2}">
      <dgm:prSet/>
      <dgm:spPr/>
      <dgm:t>
        <a:bodyPr/>
        <a:lstStyle/>
        <a:p>
          <a:endParaRPr lang="ru-RU"/>
        </a:p>
      </dgm:t>
    </dgm:pt>
    <dgm:pt modelId="{9B949045-637D-4543-A408-0BE87EFCC401}">
      <dgm:prSet phldrT="[Текст]"/>
      <dgm:spPr/>
      <dgm:t>
        <a:bodyPr/>
        <a:lstStyle/>
        <a:p>
          <a:r>
            <a:rPr lang="ru-RU" dirty="0" smtClean="0"/>
            <a:t>ВОСПИТАТЕЛЬ</a:t>
          </a:r>
          <a:endParaRPr lang="ru-RU" dirty="0"/>
        </a:p>
      </dgm:t>
    </dgm:pt>
    <dgm:pt modelId="{D2258080-C6DB-441D-B3F0-DD536C6EFD13}" type="parTrans" cxnId="{317DCC56-F611-4DC9-A981-3059EE2E9E6D}">
      <dgm:prSet/>
      <dgm:spPr/>
      <dgm:t>
        <a:bodyPr/>
        <a:lstStyle/>
        <a:p>
          <a:endParaRPr lang="ru-RU"/>
        </a:p>
      </dgm:t>
    </dgm:pt>
    <dgm:pt modelId="{7298B6E1-0D14-42A5-A45B-704E64C98B92}" type="sibTrans" cxnId="{317DCC56-F611-4DC9-A981-3059EE2E9E6D}">
      <dgm:prSet/>
      <dgm:spPr/>
      <dgm:t>
        <a:bodyPr/>
        <a:lstStyle/>
        <a:p>
          <a:endParaRPr lang="ru-RU"/>
        </a:p>
      </dgm:t>
    </dgm:pt>
    <dgm:pt modelId="{1494B65A-7F7A-421C-980B-088DD1ADBC93}">
      <dgm:prSet/>
      <dgm:spPr/>
      <dgm:t>
        <a:bodyPr/>
        <a:lstStyle/>
        <a:p>
          <a:r>
            <a:rPr lang="ru-RU" dirty="0" smtClean="0"/>
            <a:t>ДЕТИ И РОДИТЕЛИ</a:t>
          </a:r>
          <a:endParaRPr lang="ru-RU" dirty="0"/>
        </a:p>
      </dgm:t>
    </dgm:pt>
    <dgm:pt modelId="{A075185E-7D1D-490D-B6A1-3E3C14EEB2DC}" type="parTrans" cxnId="{052C034C-6068-462F-AD96-83C7F60D9B5D}">
      <dgm:prSet/>
      <dgm:spPr/>
      <dgm:t>
        <a:bodyPr/>
        <a:lstStyle/>
        <a:p>
          <a:endParaRPr lang="ru-RU"/>
        </a:p>
      </dgm:t>
    </dgm:pt>
    <dgm:pt modelId="{46158AF4-4D9C-4CF1-ABBD-231A95B21AA5}" type="sibTrans" cxnId="{052C034C-6068-462F-AD96-83C7F60D9B5D}">
      <dgm:prSet/>
      <dgm:spPr/>
      <dgm:t>
        <a:bodyPr/>
        <a:lstStyle/>
        <a:p>
          <a:endParaRPr lang="ru-RU"/>
        </a:p>
      </dgm:t>
    </dgm:pt>
    <dgm:pt modelId="{4F0512CC-4FB2-46C6-B857-6D9FCAF6A97A}" type="pres">
      <dgm:prSet presAssocID="{5278F5A3-40D1-4207-9FEC-F1E88869C0A2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8852ED2-084B-47DD-9412-749753974D1F}" type="pres">
      <dgm:prSet presAssocID="{3704C4F1-3E58-4D9A-A939-87EED71E9F7F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DF4E02-54B8-45A2-9E14-3DC20C4E56C3}" type="pres">
      <dgm:prSet presAssocID="{2A34D0F9-71CB-49A2-85B7-E11F0E00C327}" presName="sibTrans" presStyleLbl="sibTrans2D1" presStyleIdx="0" presStyleCnt="4"/>
      <dgm:spPr/>
      <dgm:t>
        <a:bodyPr/>
        <a:lstStyle/>
        <a:p>
          <a:endParaRPr lang="ru-RU"/>
        </a:p>
      </dgm:t>
    </dgm:pt>
    <dgm:pt modelId="{4921DEF0-4493-4A47-90C5-29C89DF219FA}" type="pres">
      <dgm:prSet presAssocID="{2A34D0F9-71CB-49A2-85B7-E11F0E00C327}" presName="connectorText" presStyleLbl="sibTrans2D1" presStyleIdx="0" presStyleCnt="4"/>
      <dgm:spPr/>
      <dgm:t>
        <a:bodyPr/>
        <a:lstStyle/>
        <a:p>
          <a:endParaRPr lang="ru-RU"/>
        </a:p>
      </dgm:t>
    </dgm:pt>
    <dgm:pt modelId="{95909FD8-7316-4989-B6DE-0F67589EF9BB}" type="pres">
      <dgm:prSet presAssocID="{84D75E29-B84E-46BF-ABD5-027124721CB4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B0FE49-6D65-4CD9-82A5-592D846DE235}" type="pres">
      <dgm:prSet presAssocID="{8826FDB8-C01B-4AF2-89D4-01463DE1981F}" presName="sibTrans" presStyleLbl="sibTrans2D1" presStyleIdx="1" presStyleCnt="4"/>
      <dgm:spPr/>
      <dgm:t>
        <a:bodyPr/>
        <a:lstStyle/>
        <a:p>
          <a:endParaRPr lang="ru-RU"/>
        </a:p>
      </dgm:t>
    </dgm:pt>
    <dgm:pt modelId="{41B21A95-134F-460C-8A82-E0E18B9CABEB}" type="pres">
      <dgm:prSet presAssocID="{8826FDB8-C01B-4AF2-89D4-01463DE1981F}" presName="connectorText" presStyleLbl="sibTrans2D1" presStyleIdx="1" presStyleCnt="4"/>
      <dgm:spPr/>
      <dgm:t>
        <a:bodyPr/>
        <a:lstStyle/>
        <a:p>
          <a:endParaRPr lang="ru-RU"/>
        </a:p>
      </dgm:t>
    </dgm:pt>
    <dgm:pt modelId="{E643207F-C6B4-485C-B501-406266DA026C}" type="pres">
      <dgm:prSet presAssocID="{1494B65A-7F7A-421C-980B-088DD1ADBC93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CC655B-76EF-48AB-8501-E74C015570A5}" type="pres">
      <dgm:prSet presAssocID="{46158AF4-4D9C-4CF1-ABBD-231A95B21AA5}" presName="sibTrans" presStyleLbl="sibTrans2D1" presStyleIdx="2" presStyleCnt="4"/>
      <dgm:spPr/>
      <dgm:t>
        <a:bodyPr/>
        <a:lstStyle/>
        <a:p>
          <a:endParaRPr lang="ru-RU"/>
        </a:p>
      </dgm:t>
    </dgm:pt>
    <dgm:pt modelId="{9BD684B3-50E8-4CC3-BA3C-01A8245D7746}" type="pres">
      <dgm:prSet presAssocID="{46158AF4-4D9C-4CF1-ABBD-231A95B21AA5}" presName="connectorText" presStyleLbl="sibTrans2D1" presStyleIdx="2" presStyleCnt="4"/>
      <dgm:spPr/>
      <dgm:t>
        <a:bodyPr/>
        <a:lstStyle/>
        <a:p>
          <a:endParaRPr lang="ru-RU"/>
        </a:p>
      </dgm:t>
    </dgm:pt>
    <dgm:pt modelId="{21260CDD-590D-4B5E-93B5-2A96A80B44AA}" type="pres">
      <dgm:prSet presAssocID="{9B949045-637D-4543-A408-0BE87EFCC401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448125A-BCFC-4E7E-BF80-4A74CD3BF40E}" type="pres">
      <dgm:prSet presAssocID="{7298B6E1-0D14-42A5-A45B-704E64C98B92}" presName="sibTrans" presStyleLbl="sibTrans2D1" presStyleIdx="3" presStyleCnt="4"/>
      <dgm:spPr/>
      <dgm:t>
        <a:bodyPr/>
        <a:lstStyle/>
        <a:p>
          <a:endParaRPr lang="ru-RU"/>
        </a:p>
      </dgm:t>
    </dgm:pt>
    <dgm:pt modelId="{7E66801B-F888-42F0-BA3F-F5F2408FF5C4}" type="pres">
      <dgm:prSet presAssocID="{7298B6E1-0D14-42A5-A45B-704E64C98B92}" presName="connectorText" presStyleLbl="sibTrans2D1" presStyleIdx="3" presStyleCnt="4"/>
      <dgm:spPr/>
      <dgm:t>
        <a:bodyPr/>
        <a:lstStyle/>
        <a:p>
          <a:endParaRPr lang="ru-RU"/>
        </a:p>
      </dgm:t>
    </dgm:pt>
  </dgm:ptLst>
  <dgm:cxnLst>
    <dgm:cxn modelId="{59E891CF-9C99-4007-9D6F-E018ECB0D43E}" type="presOf" srcId="{7298B6E1-0D14-42A5-A45B-704E64C98B92}" destId="{8448125A-BCFC-4E7E-BF80-4A74CD3BF40E}" srcOrd="0" destOrd="0" presId="urn:microsoft.com/office/officeart/2005/8/layout/cycle7"/>
    <dgm:cxn modelId="{684DB93E-CB4C-4AEC-8B7F-6F4E4DDC23D0}" type="presOf" srcId="{46158AF4-4D9C-4CF1-ABBD-231A95B21AA5}" destId="{9BD684B3-50E8-4CC3-BA3C-01A8245D7746}" srcOrd="1" destOrd="0" presId="urn:microsoft.com/office/officeart/2005/8/layout/cycle7"/>
    <dgm:cxn modelId="{14B14479-0B68-4A08-83C9-8A630699E05B}" type="presOf" srcId="{9B949045-637D-4543-A408-0BE87EFCC401}" destId="{21260CDD-590D-4B5E-93B5-2A96A80B44AA}" srcOrd="0" destOrd="0" presId="urn:microsoft.com/office/officeart/2005/8/layout/cycle7"/>
    <dgm:cxn modelId="{2CB2C8F5-FE9D-48C3-8C14-C42850AEF977}" type="presOf" srcId="{3704C4F1-3E58-4D9A-A939-87EED71E9F7F}" destId="{58852ED2-084B-47DD-9412-749753974D1F}" srcOrd="0" destOrd="0" presId="urn:microsoft.com/office/officeart/2005/8/layout/cycle7"/>
    <dgm:cxn modelId="{1DA6E1FC-9BEA-4D46-99FA-B8261064B5BF}" type="presOf" srcId="{8826FDB8-C01B-4AF2-89D4-01463DE1981F}" destId="{41B21A95-134F-460C-8A82-E0E18B9CABEB}" srcOrd="1" destOrd="0" presId="urn:microsoft.com/office/officeart/2005/8/layout/cycle7"/>
    <dgm:cxn modelId="{A617C322-31F2-42C8-B9B9-B2FC27B89228}" srcId="{5278F5A3-40D1-4207-9FEC-F1E88869C0A2}" destId="{3704C4F1-3E58-4D9A-A939-87EED71E9F7F}" srcOrd="0" destOrd="0" parTransId="{FB670646-5A2B-4464-B654-C2496368EDB5}" sibTransId="{2A34D0F9-71CB-49A2-85B7-E11F0E00C327}"/>
    <dgm:cxn modelId="{D00EB14C-783C-47E2-B5FF-E0CB440410EA}" type="presOf" srcId="{46158AF4-4D9C-4CF1-ABBD-231A95B21AA5}" destId="{CDCC655B-76EF-48AB-8501-E74C015570A5}" srcOrd="0" destOrd="0" presId="urn:microsoft.com/office/officeart/2005/8/layout/cycle7"/>
    <dgm:cxn modelId="{D23557F5-E53A-4E11-B748-029E049EBDC9}" type="presOf" srcId="{7298B6E1-0D14-42A5-A45B-704E64C98B92}" destId="{7E66801B-F888-42F0-BA3F-F5F2408FF5C4}" srcOrd="1" destOrd="0" presId="urn:microsoft.com/office/officeart/2005/8/layout/cycle7"/>
    <dgm:cxn modelId="{1D796CC2-797A-4746-8FCE-C22CB61857A8}" type="presOf" srcId="{84D75E29-B84E-46BF-ABD5-027124721CB4}" destId="{95909FD8-7316-4989-B6DE-0F67589EF9BB}" srcOrd="0" destOrd="0" presId="urn:microsoft.com/office/officeart/2005/8/layout/cycle7"/>
    <dgm:cxn modelId="{927841CF-F2B8-4DA3-BA37-BDBBD9345F74}" type="presOf" srcId="{2A34D0F9-71CB-49A2-85B7-E11F0E00C327}" destId="{4921DEF0-4493-4A47-90C5-29C89DF219FA}" srcOrd="1" destOrd="0" presId="urn:microsoft.com/office/officeart/2005/8/layout/cycle7"/>
    <dgm:cxn modelId="{3065C06F-E7C6-4637-8D8B-F543B14D9AF2}" srcId="{5278F5A3-40D1-4207-9FEC-F1E88869C0A2}" destId="{84D75E29-B84E-46BF-ABD5-027124721CB4}" srcOrd="1" destOrd="0" parTransId="{73FD3347-1D32-495A-BD7E-F4E81D99CABE}" sibTransId="{8826FDB8-C01B-4AF2-89D4-01463DE1981F}"/>
    <dgm:cxn modelId="{1A355919-8394-4905-9BC4-1DB8900C89D2}" type="presOf" srcId="{2A34D0F9-71CB-49A2-85B7-E11F0E00C327}" destId="{5ADF4E02-54B8-45A2-9E14-3DC20C4E56C3}" srcOrd="0" destOrd="0" presId="urn:microsoft.com/office/officeart/2005/8/layout/cycle7"/>
    <dgm:cxn modelId="{39A98E1E-4B18-47CA-B085-27F852223D8B}" type="presOf" srcId="{1494B65A-7F7A-421C-980B-088DD1ADBC93}" destId="{E643207F-C6B4-485C-B501-406266DA026C}" srcOrd="0" destOrd="0" presId="urn:microsoft.com/office/officeart/2005/8/layout/cycle7"/>
    <dgm:cxn modelId="{317DCC56-F611-4DC9-A981-3059EE2E9E6D}" srcId="{5278F5A3-40D1-4207-9FEC-F1E88869C0A2}" destId="{9B949045-637D-4543-A408-0BE87EFCC401}" srcOrd="3" destOrd="0" parTransId="{D2258080-C6DB-441D-B3F0-DD536C6EFD13}" sibTransId="{7298B6E1-0D14-42A5-A45B-704E64C98B92}"/>
    <dgm:cxn modelId="{052C034C-6068-462F-AD96-83C7F60D9B5D}" srcId="{5278F5A3-40D1-4207-9FEC-F1E88869C0A2}" destId="{1494B65A-7F7A-421C-980B-088DD1ADBC93}" srcOrd="2" destOrd="0" parTransId="{A075185E-7D1D-490D-B6A1-3E3C14EEB2DC}" sibTransId="{46158AF4-4D9C-4CF1-ABBD-231A95B21AA5}"/>
    <dgm:cxn modelId="{27FDEA16-AD4B-4DDA-99A4-F1470C84DFC5}" type="presOf" srcId="{5278F5A3-40D1-4207-9FEC-F1E88869C0A2}" destId="{4F0512CC-4FB2-46C6-B857-6D9FCAF6A97A}" srcOrd="0" destOrd="0" presId="urn:microsoft.com/office/officeart/2005/8/layout/cycle7"/>
    <dgm:cxn modelId="{27ADFF93-F4FC-41D8-A683-D7A8B87753D8}" type="presOf" srcId="{8826FDB8-C01B-4AF2-89D4-01463DE1981F}" destId="{F8B0FE49-6D65-4CD9-82A5-592D846DE235}" srcOrd="0" destOrd="0" presId="urn:microsoft.com/office/officeart/2005/8/layout/cycle7"/>
    <dgm:cxn modelId="{B8088E1D-F0CC-47FB-8359-9C6C78CA6645}" type="presParOf" srcId="{4F0512CC-4FB2-46C6-B857-6D9FCAF6A97A}" destId="{58852ED2-084B-47DD-9412-749753974D1F}" srcOrd="0" destOrd="0" presId="urn:microsoft.com/office/officeart/2005/8/layout/cycle7"/>
    <dgm:cxn modelId="{E71538AE-9305-4F44-9C04-A9E78958F940}" type="presParOf" srcId="{4F0512CC-4FB2-46C6-B857-6D9FCAF6A97A}" destId="{5ADF4E02-54B8-45A2-9E14-3DC20C4E56C3}" srcOrd="1" destOrd="0" presId="urn:microsoft.com/office/officeart/2005/8/layout/cycle7"/>
    <dgm:cxn modelId="{395F2C17-935F-428D-8F02-8AD7F6D70064}" type="presParOf" srcId="{5ADF4E02-54B8-45A2-9E14-3DC20C4E56C3}" destId="{4921DEF0-4493-4A47-90C5-29C89DF219FA}" srcOrd="0" destOrd="0" presId="urn:microsoft.com/office/officeart/2005/8/layout/cycle7"/>
    <dgm:cxn modelId="{3C788144-0189-4116-9F9B-6BD9C3F69487}" type="presParOf" srcId="{4F0512CC-4FB2-46C6-B857-6D9FCAF6A97A}" destId="{95909FD8-7316-4989-B6DE-0F67589EF9BB}" srcOrd="2" destOrd="0" presId="urn:microsoft.com/office/officeart/2005/8/layout/cycle7"/>
    <dgm:cxn modelId="{2828B237-443B-4AD4-A2C3-B9261AC53CEB}" type="presParOf" srcId="{4F0512CC-4FB2-46C6-B857-6D9FCAF6A97A}" destId="{F8B0FE49-6D65-4CD9-82A5-592D846DE235}" srcOrd="3" destOrd="0" presId="urn:microsoft.com/office/officeart/2005/8/layout/cycle7"/>
    <dgm:cxn modelId="{D9230EBB-CC26-4697-B76F-BCFDF004D9C7}" type="presParOf" srcId="{F8B0FE49-6D65-4CD9-82A5-592D846DE235}" destId="{41B21A95-134F-460C-8A82-E0E18B9CABEB}" srcOrd="0" destOrd="0" presId="urn:microsoft.com/office/officeart/2005/8/layout/cycle7"/>
    <dgm:cxn modelId="{2E2DAB58-E5EA-44A4-9013-4FFE99972044}" type="presParOf" srcId="{4F0512CC-4FB2-46C6-B857-6D9FCAF6A97A}" destId="{E643207F-C6B4-485C-B501-406266DA026C}" srcOrd="4" destOrd="0" presId="urn:microsoft.com/office/officeart/2005/8/layout/cycle7"/>
    <dgm:cxn modelId="{22A4CF96-482A-4871-B91E-B6F2472E8734}" type="presParOf" srcId="{4F0512CC-4FB2-46C6-B857-6D9FCAF6A97A}" destId="{CDCC655B-76EF-48AB-8501-E74C015570A5}" srcOrd="5" destOrd="0" presId="urn:microsoft.com/office/officeart/2005/8/layout/cycle7"/>
    <dgm:cxn modelId="{563AAF74-80C7-4E75-ADEE-D975A2266879}" type="presParOf" srcId="{CDCC655B-76EF-48AB-8501-E74C015570A5}" destId="{9BD684B3-50E8-4CC3-BA3C-01A8245D7746}" srcOrd="0" destOrd="0" presId="urn:microsoft.com/office/officeart/2005/8/layout/cycle7"/>
    <dgm:cxn modelId="{01C4B50F-04FB-4E2D-A5AA-2381536F73E4}" type="presParOf" srcId="{4F0512CC-4FB2-46C6-B857-6D9FCAF6A97A}" destId="{21260CDD-590D-4B5E-93B5-2A96A80B44AA}" srcOrd="6" destOrd="0" presId="urn:microsoft.com/office/officeart/2005/8/layout/cycle7"/>
    <dgm:cxn modelId="{52023BF2-9834-414A-874C-320F198F87E0}" type="presParOf" srcId="{4F0512CC-4FB2-46C6-B857-6D9FCAF6A97A}" destId="{8448125A-BCFC-4E7E-BF80-4A74CD3BF40E}" srcOrd="7" destOrd="0" presId="urn:microsoft.com/office/officeart/2005/8/layout/cycle7"/>
    <dgm:cxn modelId="{95E19617-F5CD-44D1-AD4F-BFE640B88DA1}" type="presParOf" srcId="{8448125A-BCFC-4E7E-BF80-4A74CD3BF40E}" destId="{7E66801B-F888-42F0-BA3F-F5F2408FF5C4}" srcOrd="0" destOrd="0" presId="urn:microsoft.com/office/officeart/2005/8/layout/cycle7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Times New Roman" pitchFamily="18" charset="0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Times New Roman" pitchFamily="18" charset="0"/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39944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39948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0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pPr>
              <a:defRPr/>
            </a:pPr>
            <a:fld id="{349B763C-27AE-4685-8D0A-CA41CB82D9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2B0A72-DEDA-49BD-8BD3-B7A84AD851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1C7A3B-7584-4F99-A9EF-B2DD4CC07A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C33575-F0AA-4F19-A92A-BE3AA1730B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B9319D-6B7F-47D9-97B7-2E84D1DC2F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B55CF2-EAAC-4F88-A689-E52C9B029E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1FEBFF-D20C-4941-96EC-2BA8A14467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B0DECB-A1B6-4C73-8431-65E5CD9DA5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8A6F6B-013B-4D29-897C-01EB394B9D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97B24F-6DFA-444E-B2D0-E10AC7B02C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368747-3D56-44FF-A1E2-4C6E5D0C22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5128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38916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8917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/>
                <a:ahLst/>
                <a:cxnLst>
                  <a:cxn ang="0">
                    <a:pos x="1728" y="0"/>
                  </a:cxn>
                  <a:cxn ang="0">
                    <a:pos x="1728" y="480"/>
                  </a:cxn>
                  <a:cxn ang="0">
                    <a:pos x="380" y="482"/>
                  </a:cxn>
                  <a:cxn ang="0">
                    <a:pos x="354" y="480"/>
                  </a:cxn>
                  <a:cxn ang="0">
                    <a:pos x="308" y="489"/>
                  </a:cxn>
                  <a:cxn ang="0">
                    <a:pos x="246" y="531"/>
                  </a:cxn>
                  <a:cxn ang="0">
                    <a:pos x="206" y="597"/>
                  </a:cxn>
                  <a:cxn ang="0">
                    <a:pos x="192" y="666"/>
                  </a:cxn>
                  <a:cxn ang="0">
                    <a:pos x="192" y="735"/>
                  </a:cxn>
                  <a:cxn ang="0">
                    <a:pos x="0" y="735"/>
                  </a:cxn>
                  <a:cxn ang="0">
                    <a:pos x="0" y="480"/>
                  </a:cxn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5129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38919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8920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5123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512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892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892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892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sz="26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54D5FE1B-7D9E-4E0D-BE6D-F8D40C3946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0" r:id="rId1"/>
    <p:sldLayoutId id="2147483840" r:id="rId2"/>
    <p:sldLayoutId id="2147483841" r:id="rId3"/>
    <p:sldLayoutId id="2147483842" r:id="rId4"/>
    <p:sldLayoutId id="2147483843" r:id="rId5"/>
    <p:sldLayoutId id="2147483844" r:id="rId6"/>
    <p:sldLayoutId id="2147483845" r:id="rId7"/>
    <p:sldLayoutId id="2147483846" r:id="rId8"/>
    <p:sldLayoutId id="2147483847" r:id="rId9"/>
    <p:sldLayoutId id="2147483848" r:id="rId10"/>
    <p:sldLayoutId id="2147483849" r:id="rId11"/>
  </p:sldLayoutIdLst>
  <p:transition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Подзаголовок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ru-RU" sz="3200" smtClean="0"/>
              <a:t>Презентация опыта работы </a:t>
            </a:r>
          </a:p>
        </p:txBody>
      </p:sp>
      <p:sp>
        <p:nvSpPr>
          <p:cNvPr id="7171" name="Заголовок 2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ru-RU" smtClean="0"/>
              <a:t>Формирование связной речи у дошкольников старшего возраста с </a:t>
            </a:r>
            <a:r>
              <a:rPr lang="ru-RU" sz="4000" smtClean="0"/>
              <a:t>ОНР</a:t>
            </a:r>
            <a:r>
              <a:rPr lang="ru-RU" smtClean="0"/>
              <a:t>.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 txBox="1">
            <a:spLocks noChangeArrowheads="1"/>
          </p:cNvSpPr>
          <p:nvPr/>
        </p:nvSpPr>
        <p:spPr>
          <a:xfrm>
            <a:off x="857250" y="785813"/>
            <a:ext cx="7924800" cy="1071562"/>
          </a:xfrm>
          <a:prstGeom prst="roundRect">
            <a:avLst>
              <a:gd name="adj" fmla="val 21667"/>
            </a:avLst>
          </a:prstGeom>
        </p:spPr>
        <p:txBody>
          <a:bodyPr/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ru-RU" sz="2400" b="1" kern="0" dirty="0">
                <a:solidFill>
                  <a:srgbClr val="00B050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sz="2400" b="1" kern="0" dirty="0">
                <a:solidFill>
                  <a:srgbClr val="00B050"/>
                </a:solidFill>
                <a:latin typeface="+mj-lt"/>
                <a:ea typeface="+mj-ea"/>
                <a:cs typeface="+mj-cs"/>
              </a:rPr>
            </a:br>
            <a:r>
              <a:rPr lang="ru-RU" sz="2400" b="1" kern="0" dirty="0">
                <a:solidFill>
                  <a:srgbClr val="00B050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sz="2400" b="1" kern="0" dirty="0">
                <a:solidFill>
                  <a:srgbClr val="00B050"/>
                </a:solidFill>
                <a:latin typeface="+mj-lt"/>
                <a:ea typeface="+mj-ea"/>
                <a:cs typeface="+mj-cs"/>
              </a:rPr>
            </a:br>
            <a:r>
              <a:rPr lang="ru-RU" sz="2400" b="1" kern="0" dirty="0">
                <a:solidFill>
                  <a:srgbClr val="00B050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sz="2400" b="1" kern="0" dirty="0">
                <a:solidFill>
                  <a:srgbClr val="00B050"/>
                </a:solidFill>
                <a:latin typeface="+mj-lt"/>
                <a:ea typeface="+mj-ea"/>
                <a:cs typeface="+mj-cs"/>
              </a:rPr>
            </a:br>
            <a:r>
              <a:rPr lang="ru-RU" sz="2400" b="1" kern="0" dirty="0">
                <a:solidFill>
                  <a:srgbClr val="00B050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sz="2400" b="1" kern="0" dirty="0">
                <a:solidFill>
                  <a:srgbClr val="00B050"/>
                </a:solidFill>
                <a:latin typeface="+mj-lt"/>
                <a:ea typeface="+mj-ea"/>
                <a:cs typeface="+mj-cs"/>
              </a:rPr>
            </a:br>
            <a:r>
              <a:rPr lang="ru-RU" sz="2400" b="1" kern="0" dirty="0">
                <a:solidFill>
                  <a:srgbClr val="00B050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sz="2400" b="1" kern="0" dirty="0">
                <a:solidFill>
                  <a:srgbClr val="00B050"/>
                </a:solidFill>
                <a:latin typeface="+mj-lt"/>
                <a:ea typeface="+mj-ea"/>
                <a:cs typeface="+mj-cs"/>
              </a:rPr>
            </a:br>
            <a:r>
              <a:rPr lang="ru-RU" sz="2400" b="1" kern="0" dirty="0">
                <a:solidFill>
                  <a:srgbClr val="00B050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sz="2400" b="1" kern="0" dirty="0">
                <a:solidFill>
                  <a:srgbClr val="00B050"/>
                </a:solidFill>
                <a:latin typeface="+mj-lt"/>
                <a:ea typeface="+mj-ea"/>
                <a:cs typeface="+mj-cs"/>
              </a:rPr>
            </a:br>
            <a:endParaRPr lang="ru-RU" b="1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14438" y="928688"/>
            <a:ext cx="7072312" cy="923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kern="0" dirty="0">
                <a:solidFill>
                  <a:srgbClr val="00B050"/>
                </a:solidFill>
              </a:rPr>
              <a:t>ОСОБУЮ РОЛЬ В ФОРМИРОВАНИИ СВЯЗНОЙ РЕЧИ </a:t>
            </a:r>
            <a:br>
              <a:rPr lang="ru-RU" b="1" kern="0" dirty="0">
                <a:solidFill>
                  <a:srgbClr val="00B050"/>
                </a:solidFill>
              </a:rPr>
            </a:br>
            <a:r>
              <a:rPr lang="ru-RU" b="1" kern="0" dirty="0">
                <a:solidFill>
                  <a:srgbClr val="00B050"/>
                </a:solidFill>
              </a:rPr>
              <a:t>У ДЕТЕЙ С ОНР </a:t>
            </a:r>
            <a:br>
              <a:rPr lang="ru-RU" b="1" kern="0" dirty="0">
                <a:solidFill>
                  <a:srgbClr val="00B050"/>
                </a:solidFill>
              </a:rPr>
            </a:br>
            <a:r>
              <a:rPr lang="ru-RU" b="1" kern="0" dirty="0">
                <a:solidFill>
                  <a:srgbClr val="00B050"/>
                </a:solidFill>
              </a:rPr>
              <a:t>ОТВОДИТСЯ ПЕРЕСКАЗУ</a:t>
            </a:r>
            <a:endParaRPr lang="ru-RU" dirty="0"/>
          </a:p>
        </p:txBody>
      </p:sp>
      <p:sp>
        <p:nvSpPr>
          <p:cNvPr id="9220" name="TextBox 5"/>
          <p:cNvSpPr txBox="1">
            <a:spLocks noChangeArrowheads="1"/>
          </p:cNvSpPr>
          <p:nvPr/>
        </p:nvSpPr>
        <p:spPr bwMode="auto">
          <a:xfrm>
            <a:off x="1143000" y="2571750"/>
            <a:ext cx="7429500" cy="424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0070C0"/>
                </a:solidFill>
              </a:rPr>
              <a:t>ДЛЯ ЭТОГО:</a:t>
            </a:r>
          </a:p>
          <a:p>
            <a:pPr>
              <a:buFont typeface="Wingdings" pitchFamily="2" charset="2"/>
              <a:buChar char="q"/>
            </a:pPr>
            <a:r>
              <a:rPr lang="ru-RU">
                <a:solidFill>
                  <a:srgbClr val="0070C0"/>
                </a:solidFill>
              </a:rPr>
              <a:t> большое вниманию уделяю</a:t>
            </a:r>
            <a:r>
              <a:rPr lang="en-US">
                <a:solidFill>
                  <a:srgbClr val="0070C0"/>
                </a:solidFill>
              </a:rPr>
              <a:t> </a:t>
            </a:r>
            <a:r>
              <a:rPr lang="ru-RU">
                <a:solidFill>
                  <a:srgbClr val="0070C0"/>
                </a:solidFill>
              </a:rPr>
              <a:t>выбору произведений для пересказа;</a:t>
            </a:r>
          </a:p>
          <a:p>
            <a:pPr>
              <a:buFont typeface="Wingdings" pitchFamily="2" charset="2"/>
              <a:buChar char="q"/>
            </a:pPr>
            <a:r>
              <a:rPr lang="ru-RU">
                <a:solidFill>
                  <a:srgbClr val="0070C0"/>
                </a:solidFill>
              </a:rPr>
              <a:t> обучение пересказу провожу на материале каждого произведения на двух занятиях;</a:t>
            </a:r>
          </a:p>
          <a:p>
            <a:pPr>
              <a:buFont typeface="Wingdings" pitchFamily="2" charset="2"/>
              <a:buChar char="q"/>
            </a:pPr>
            <a:r>
              <a:rPr lang="ru-RU">
                <a:solidFill>
                  <a:srgbClr val="0070C0"/>
                </a:solidFill>
              </a:rPr>
              <a:t> цель подготовительных занятий – организовать внимание детей, это отгадывание загадок о персонаже, уточнение отдельных слов и словосочетаний, демонстрация соответствующих иллюстраций;</a:t>
            </a:r>
          </a:p>
          <a:p>
            <a:pPr>
              <a:buFont typeface="Wingdings" pitchFamily="2" charset="2"/>
              <a:buChar char="q"/>
            </a:pPr>
            <a:r>
              <a:rPr lang="ru-RU">
                <a:solidFill>
                  <a:srgbClr val="0070C0"/>
                </a:solidFill>
              </a:rPr>
              <a:t> текст прочитываю дважды, в медленном темпе; </a:t>
            </a:r>
          </a:p>
          <a:p>
            <a:pPr>
              <a:buFont typeface="Wingdings" pitchFamily="2" charset="2"/>
              <a:buChar char="q"/>
            </a:pPr>
            <a:r>
              <a:rPr lang="ru-RU">
                <a:solidFill>
                  <a:srgbClr val="0070C0"/>
                </a:solidFill>
              </a:rPr>
              <a:t> разбор содержания провожу в вопросно-ответной форме;</a:t>
            </a:r>
          </a:p>
          <a:p>
            <a:pPr>
              <a:buFont typeface="Wingdings" pitchFamily="2" charset="2"/>
              <a:buChar char="q"/>
            </a:pPr>
            <a:r>
              <a:rPr lang="ru-RU">
                <a:solidFill>
                  <a:srgbClr val="0070C0"/>
                </a:solidFill>
              </a:rPr>
              <a:t>Применяю и другие вспомогательные методические приёмы при обучении детей с ОНР. </a:t>
            </a:r>
          </a:p>
          <a:p>
            <a:pPr>
              <a:buFont typeface="Wingdings" pitchFamily="2" charset="2"/>
              <a:buChar char="q"/>
            </a:pPr>
            <a:endParaRPr lang="ru-RU">
              <a:solidFill>
                <a:srgbClr val="0070C0"/>
              </a:solidFill>
            </a:endParaRPr>
          </a:p>
          <a:p>
            <a:endParaRPr lang="ru-RU">
              <a:solidFill>
                <a:srgbClr val="0070C0"/>
              </a:solidFill>
            </a:endParaRPr>
          </a:p>
          <a:p>
            <a:endParaRPr lang="ru-RU" b="1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Box 1"/>
          <p:cNvSpPr txBox="1">
            <a:spLocks noChangeArrowheads="1"/>
          </p:cNvSpPr>
          <p:nvPr/>
        </p:nvSpPr>
        <p:spPr bwMode="auto">
          <a:xfrm>
            <a:off x="1000125" y="857250"/>
            <a:ext cx="7929563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/>
              <a:t>ВИДЫ ЗАНЯТИЙ С КАРТИННЫМ МАТЕРИАЛОМ</a:t>
            </a:r>
          </a:p>
        </p:txBody>
      </p:sp>
      <p:sp>
        <p:nvSpPr>
          <p:cNvPr id="17411" name="TextBox 2"/>
          <p:cNvSpPr txBox="1">
            <a:spLocks noChangeArrowheads="1"/>
          </p:cNvSpPr>
          <p:nvPr/>
        </p:nvSpPr>
        <p:spPr bwMode="auto">
          <a:xfrm>
            <a:off x="1143000" y="2571750"/>
            <a:ext cx="7500938" cy="378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>
              <a:buFont typeface="Arial" charset="0"/>
              <a:buAutoNum type="arabicPeriod"/>
            </a:pPr>
            <a:r>
              <a:rPr lang="ru-RU" sz="2000"/>
              <a:t>Составление рассказа по сюжетным многофигурным картинкам с изображением нескольких групп  действующих лиц.</a:t>
            </a:r>
          </a:p>
          <a:p>
            <a:pPr marL="342900" indent="-342900" algn="just">
              <a:buFont typeface="Arial" charset="0"/>
              <a:buAutoNum type="arabicPeriod"/>
            </a:pPr>
            <a:r>
              <a:rPr lang="ru-RU" sz="2000"/>
              <a:t>Составление небольших рассказов-описаний по сюжетным картинкам, в которых на первый план выступает изображение места действия, предметов, событий.</a:t>
            </a:r>
          </a:p>
          <a:p>
            <a:pPr marL="342900" indent="-342900" algn="just">
              <a:buFont typeface="Arial" charset="0"/>
              <a:buAutoNum type="arabicPeriod"/>
            </a:pPr>
            <a:r>
              <a:rPr lang="ru-RU" sz="2000"/>
              <a:t>Рассказывание по сериям сюжетных картинок.</a:t>
            </a:r>
          </a:p>
          <a:p>
            <a:pPr marL="342900" indent="-342900" algn="just">
              <a:buFont typeface="Arial" charset="0"/>
              <a:buAutoNum type="arabicPeriod"/>
            </a:pPr>
            <a:r>
              <a:rPr lang="ru-RU" sz="2000"/>
              <a:t>Обучение рассказыванию по отдельной сюжетной картине с придумыванием детьми последующих и предыдущих событий.</a:t>
            </a:r>
          </a:p>
          <a:p>
            <a:pPr marL="342900" indent="-342900" algn="just">
              <a:buFont typeface="Arial" charset="0"/>
              <a:buAutoNum type="arabicPeriod"/>
            </a:pPr>
            <a:r>
              <a:rPr lang="ru-RU" sz="2000"/>
              <a:t>Описание пейзажной картины.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85875" y="928688"/>
            <a:ext cx="7358063" cy="523875"/>
          </a:xfrm>
          <a:prstGeom prst="rect">
            <a:avLst/>
          </a:prstGeom>
          <a:noFill/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b="1" dirty="0"/>
              <a:t>ОБУЧЕНИЕ ОПИСАНИЮ ПРЕДМЕТОВ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766745" y="2643183"/>
            <a:ext cx="6405343" cy="35394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ГЛАВНАЯ ЗАДАЧА ОПИСАНИЯ СОСТОИТ </a:t>
            </a:r>
          </a:p>
          <a:p>
            <a:pPr algn="ctr">
              <a:defRPr/>
            </a:pPr>
            <a: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 СОЗДАНИИ СЛОВЕСНОГО ОБРАЗЦА ОБЪЕКТА, </a:t>
            </a:r>
          </a:p>
          <a:p>
            <a:pPr algn="ctr">
              <a:defRPr/>
            </a:pPr>
            <a: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ПРИЗНАКИ КОТОРОГО РАСКРЫВАЮТСЯ </a:t>
            </a:r>
          </a:p>
          <a:p>
            <a:pPr algn="ctr">
              <a:defRPr/>
            </a:pPr>
            <a: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 ОПРЕДЕЛЁННОЙ ПОСЛЕДОВАТЕЛЬНОСТИ.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Box 1"/>
          <p:cNvSpPr txBox="1">
            <a:spLocks noChangeArrowheads="1"/>
          </p:cNvSpPr>
          <p:nvPr/>
        </p:nvSpPr>
        <p:spPr bwMode="auto">
          <a:xfrm>
            <a:off x="1071563" y="1071563"/>
            <a:ext cx="757237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/>
              <a:t>ЗАДАЧИ ЗАНЯТИЙ </a:t>
            </a:r>
          </a:p>
          <a:p>
            <a:pPr algn="ctr"/>
            <a:r>
              <a:rPr lang="ru-RU" sz="2400" b="1"/>
              <a:t>ПО ОБУЧЕНИЮ ОПИСАНИЯ ПРЕДМЕТОВ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143000" y="2500313"/>
            <a:ext cx="7643813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FontTx/>
              <a:buBlip>
                <a:blip r:embed="rId2"/>
              </a:buBlip>
            </a:pPr>
            <a:r>
              <a:rPr lang="ru-RU"/>
              <a:t> </a:t>
            </a:r>
            <a:r>
              <a:rPr lang="ru-RU" sz="2400"/>
              <a:t>Формирование умений выделять существенные признаки и основные части предметов.</a:t>
            </a:r>
          </a:p>
          <a:p>
            <a:pPr algn="just">
              <a:buFontTx/>
              <a:buBlip>
                <a:blip r:embed="rId2"/>
              </a:buBlip>
            </a:pPr>
            <a:r>
              <a:rPr lang="ru-RU" sz="2400"/>
              <a:t>Развитие обобщённых представлений о построении описания предмета.</a:t>
            </a:r>
          </a:p>
          <a:p>
            <a:pPr algn="just">
              <a:buFontTx/>
              <a:buBlip>
                <a:blip r:embed="rId2"/>
              </a:buBlip>
            </a:pPr>
            <a:r>
              <a:rPr lang="ru-RU" sz="2400"/>
              <a:t>Овладение языковыми средствами, необходимыми для составления описательного рассказа.</a:t>
            </a:r>
          </a:p>
          <a:p>
            <a:pPr algn="just">
              <a:buFontTx/>
              <a:buBlip>
                <a:blip r:embed="rId2"/>
              </a:buBlip>
            </a:pPr>
            <a:r>
              <a:rPr lang="ru-RU" sz="2400"/>
              <a:t>Формирование умений описывать заданный предмет или явление, опираясь на модель-схему.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143000" y="928688"/>
            <a:ext cx="7072313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/>
              <a:t>ВИДЫ РАБОТ ПО ОБУЧЕНИЮ ДЕТЕЙ ОПИСАНИЮ ПРЕДМЕТОВ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000125" y="2571750"/>
            <a:ext cx="7786688" cy="397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Blip>
                <a:blip r:embed="rId2"/>
              </a:buBlip>
            </a:pPr>
            <a:r>
              <a:rPr lang="ru-RU"/>
              <a:t> </a:t>
            </a:r>
            <a:r>
              <a:rPr lang="ru-RU" sz="2800"/>
              <a:t>подготовительные упражнения к описанию предмета;</a:t>
            </a:r>
          </a:p>
          <a:p>
            <a:pPr>
              <a:buFontTx/>
              <a:buBlip>
                <a:blip r:embed="rId2"/>
              </a:buBlip>
            </a:pPr>
            <a:r>
              <a:rPr lang="ru-RU" sz="2800"/>
              <a:t> формирование первоначальных навыков самостоятельного описания, описание предметов по основным признакам;</a:t>
            </a:r>
          </a:p>
          <a:p>
            <a:pPr>
              <a:buFontTx/>
              <a:buBlip>
                <a:blip r:embed="rId2"/>
              </a:buBlip>
            </a:pPr>
            <a:r>
              <a:rPr lang="ru-RU" sz="2800"/>
              <a:t> обучение развёрнутому описанию предмета;</a:t>
            </a:r>
          </a:p>
          <a:p>
            <a:pPr>
              <a:buFontTx/>
              <a:buBlip>
                <a:blip r:embed="rId2"/>
              </a:buBlip>
            </a:pPr>
            <a:r>
              <a:rPr lang="ru-RU" sz="2800"/>
              <a:t> подготовка  к обучению сравнительному описанию.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143000" y="857250"/>
            <a:ext cx="7572375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/>
              <a:t>УСЛОВИЯ ЭФФЕКТИВНОСТИ РАБОТЫ ПО РАЗВИТИЮ СВЯЗНОЙ РЕЧИ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428750" y="2714625"/>
            <a:ext cx="7143750" cy="310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FontTx/>
              <a:buBlip>
                <a:blip r:embed="rId2"/>
              </a:buBlip>
            </a:pPr>
            <a:r>
              <a:rPr lang="ru-RU"/>
              <a:t> </a:t>
            </a:r>
            <a:r>
              <a:rPr lang="ru-RU" sz="2800"/>
              <a:t>систематичность проведения;</a:t>
            </a:r>
          </a:p>
          <a:p>
            <a:pPr algn="just">
              <a:buFontTx/>
              <a:buBlip>
                <a:blip r:embed="rId2"/>
              </a:buBlip>
            </a:pPr>
            <a:r>
              <a:rPr lang="ru-RU" sz="2800"/>
              <a:t> распределение упражнений в порядке нарастающей сложности;</a:t>
            </a:r>
          </a:p>
          <a:p>
            <a:pPr algn="just">
              <a:buFontTx/>
              <a:buBlip>
                <a:blip r:embed="rId2"/>
              </a:buBlip>
            </a:pPr>
            <a:r>
              <a:rPr lang="ru-RU" sz="2800"/>
              <a:t> подчиненность заданий выбранной цели;</a:t>
            </a:r>
          </a:p>
          <a:p>
            <a:pPr algn="just">
              <a:buFontTx/>
              <a:buBlip>
                <a:blip r:embed="rId2"/>
              </a:buBlip>
            </a:pPr>
            <a:r>
              <a:rPr lang="ru-RU" sz="2800"/>
              <a:t> чередование и вариативность упражнений.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143000" y="1000125"/>
            <a:ext cx="72866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/>
              <a:t>Виды творческого рассказывания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214438" y="2714625"/>
            <a:ext cx="6929437" cy="354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Blip>
                <a:blip r:embed="rId2"/>
              </a:buBlip>
            </a:pPr>
            <a:r>
              <a:rPr lang="ru-RU" sz="3200"/>
              <a:t> рассказ по аналогии</a:t>
            </a:r>
          </a:p>
          <a:p>
            <a:pPr algn="just">
              <a:buFontTx/>
              <a:buBlip>
                <a:blip r:embed="rId2"/>
              </a:buBlip>
            </a:pPr>
            <a:r>
              <a:rPr lang="ru-RU" sz="3200"/>
              <a:t> придумывание предложения и завершение рассказа</a:t>
            </a:r>
          </a:p>
          <a:p>
            <a:pPr algn="just">
              <a:buFontTx/>
              <a:buBlip>
                <a:blip r:embed="rId2"/>
              </a:buBlip>
            </a:pPr>
            <a:r>
              <a:rPr lang="ru-RU" sz="3200"/>
              <a:t> составление рассказа по опорным словам</a:t>
            </a:r>
          </a:p>
          <a:p>
            <a:pPr algn="just">
              <a:buFontTx/>
              <a:buBlip>
                <a:blip r:embed="rId2"/>
              </a:buBlip>
            </a:pPr>
            <a:r>
              <a:rPr lang="ru-RU" sz="3200"/>
              <a:t> составление рассказа на предложенную тему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214438" y="928688"/>
            <a:ext cx="735806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/>
              <a:t>МОДЕЛЬ ОРГАНИЗАЦИИ </a:t>
            </a:r>
          </a:p>
          <a:p>
            <a:pPr algn="ctr"/>
            <a:r>
              <a:rPr lang="ru-RU" sz="2000" b="1"/>
              <a:t>МОНИТОРИНГА ЕДИНОГО РЕЧЕВОГО РЕЖИМА</a:t>
            </a:r>
          </a:p>
        </p:txBody>
      </p:sp>
      <p:graphicFrame>
        <p:nvGraphicFramePr>
          <p:cNvPr id="3" name="Схема 2"/>
          <p:cNvGraphicFramePr/>
          <p:nvPr/>
        </p:nvGraphicFramePr>
        <p:xfrm>
          <a:off x="1524000" y="2357430"/>
          <a:ext cx="6834214" cy="4000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Box 1"/>
          <p:cNvSpPr txBox="1">
            <a:spLocks noChangeArrowheads="1"/>
          </p:cNvSpPr>
          <p:nvPr/>
        </p:nvSpPr>
        <p:spPr bwMode="auto">
          <a:xfrm>
            <a:off x="857250" y="1000125"/>
            <a:ext cx="778668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Интегративная система гармоничного развития ребёнка дошкольного возраста</a:t>
            </a:r>
          </a:p>
        </p:txBody>
      </p:sp>
      <p:graphicFrame>
        <p:nvGraphicFramePr>
          <p:cNvPr id="3" name="Схема 2"/>
          <p:cNvGraphicFramePr/>
          <p:nvPr/>
        </p:nvGraphicFramePr>
        <p:xfrm>
          <a:off x="1500166" y="2500306"/>
          <a:ext cx="6738942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Box 1"/>
          <p:cNvSpPr txBox="1">
            <a:spLocks noChangeArrowheads="1"/>
          </p:cNvSpPr>
          <p:nvPr/>
        </p:nvSpPr>
        <p:spPr bwMode="auto">
          <a:xfrm>
            <a:off x="1143000" y="1071563"/>
            <a:ext cx="6929438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/>
              <a:t>Взаимодействие логопеда и семьи ребёнка с недостатками речи</a:t>
            </a:r>
          </a:p>
        </p:txBody>
      </p:sp>
      <p:graphicFrame>
        <p:nvGraphicFramePr>
          <p:cNvPr id="4" name="Схема 3"/>
          <p:cNvGraphicFramePr/>
          <p:nvPr/>
        </p:nvGraphicFramePr>
        <p:xfrm>
          <a:off x="1524000" y="2571744"/>
          <a:ext cx="6096000" cy="3571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5" y="428625"/>
            <a:ext cx="8572500" cy="1476375"/>
          </a:xfrm>
        </p:spPr>
        <p:txBody>
          <a:bodyPr/>
          <a:lstStyle/>
          <a:p>
            <a:pPr marL="514350" indent="-514350" algn="ctr">
              <a:lnSpc>
                <a:spcPct val="100000"/>
              </a:lnSpc>
              <a:defRPr/>
            </a:pPr>
            <a:r>
              <a:rPr lang="ru-RU" sz="3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  В настоящее время выделяют четыре уровня речевого развития детей:</a:t>
            </a:r>
            <a:endParaRPr lang="ru-RU" sz="3200" dirty="0"/>
          </a:p>
        </p:txBody>
      </p:sp>
      <p:sp>
        <p:nvSpPr>
          <p:cNvPr id="8195" name="Содержимое 2"/>
          <p:cNvSpPr>
            <a:spLocks noGrp="1"/>
          </p:cNvSpPr>
          <p:nvPr>
            <p:ph idx="1"/>
          </p:nvPr>
        </p:nvSpPr>
        <p:spPr>
          <a:xfrm>
            <a:off x="838200" y="2362200"/>
            <a:ext cx="7734300" cy="42814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ru-RU" sz="2000" b="1" smtClean="0"/>
              <a:t>Первый уровень (речевые средства ребёнка ограничены, активный словарь практически не сформирован, высказывания сопровождаются жестами и мимикой)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ru-RU" sz="2000" b="1" smtClean="0"/>
              <a:t>Второй уровень (у детей выявляется недостаточность фонетической стороны речи, активный словарный запас расширяется за счёт предметной и глагольной лексики)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ru-RU" sz="2000" b="1" smtClean="0"/>
              <a:t>Третий уровень (наличие развёрнутой фразовой речи с элементами лексико-грамматического и фонетико- фонематического недоразвития, появляются навыки словообразования)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ru-RU" sz="2000" b="1" smtClean="0"/>
              <a:t>Четвёртый уровень (незначительное нарушение компонентов языковой системы ребёнка, недостаточная внятность, и нечёткая дикция).</a:t>
            </a:r>
          </a:p>
          <a:p>
            <a:endParaRPr lang="ru-RU" smtClean="0"/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Box 1"/>
          <p:cNvSpPr txBox="1">
            <a:spLocks noChangeArrowheads="1"/>
          </p:cNvSpPr>
          <p:nvPr/>
        </p:nvSpPr>
        <p:spPr bwMode="auto">
          <a:xfrm>
            <a:off x="1071563" y="928688"/>
            <a:ext cx="757237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/>
              <a:t>Направления работы по вопросам взаимодействия с семьей</a:t>
            </a:r>
          </a:p>
        </p:txBody>
      </p:sp>
      <p:sp>
        <p:nvSpPr>
          <p:cNvPr id="26627" name="TextBox 2"/>
          <p:cNvSpPr txBox="1">
            <a:spLocks noChangeArrowheads="1"/>
          </p:cNvSpPr>
          <p:nvPr/>
        </p:nvSpPr>
        <p:spPr bwMode="auto">
          <a:xfrm>
            <a:off x="1143000" y="2643188"/>
            <a:ext cx="7500938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FontTx/>
              <a:buBlip>
                <a:blip r:embed="rId2"/>
              </a:buBlip>
            </a:pPr>
            <a:r>
              <a:rPr lang="ru-RU"/>
              <a:t> </a:t>
            </a:r>
            <a:r>
              <a:rPr lang="ru-RU" sz="2400"/>
              <a:t>изучение особенностей родителей воспитанников логопедической группы, уровня их педагогической наблюдательности;</a:t>
            </a:r>
          </a:p>
          <a:p>
            <a:pPr algn="just">
              <a:buFontTx/>
              <a:buBlip>
                <a:blip r:embed="rId2"/>
              </a:buBlip>
            </a:pPr>
            <a:r>
              <a:rPr lang="ru-RU" sz="2400"/>
              <a:t> определение особенностей внутрисемейных отношений, влияющих на личностные характеристики ребёнка;</a:t>
            </a:r>
          </a:p>
          <a:p>
            <a:pPr algn="just">
              <a:buFontTx/>
              <a:buBlip>
                <a:blip r:embed="rId2"/>
              </a:buBlip>
            </a:pPr>
            <a:r>
              <a:rPr lang="ru-RU" sz="2400"/>
              <a:t> привлечение родителей к участию в педагогическом процессе в условиях логопедической группы.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071563" y="1000125"/>
            <a:ext cx="77866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800" b="1"/>
              <a:t>Основные задачи в работе с родителями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214438" y="2643188"/>
            <a:ext cx="7215187" cy="3478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FontTx/>
              <a:buBlip>
                <a:blip r:embed="rId2"/>
              </a:buBlip>
            </a:pPr>
            <a:r>
              <a:rPr lang="ru-RU"/>
              <a:t> </a:t>
            </a:r>
            <a:r>
              <a:rPr lang="ru-RU" sz="2000"/>
              <a:t>установление партнёрских отношений с семьёй каждого воспитанника;</a:t>
            </a:r>
          </a:p>
          <a:p>
            <a:pPr algn="just">
              <a:buFontTx/>
              <a:buBlip>
                <a:blip r:embed="rId2"/>
              </a:buBlip>
            </a:pPr>
            <a:r>
              <a:rPr lang="ru-RU" sz="2000"/>
              <a:t> создание атмосферы общности интересов, эмоциональной взаимоподдержки и взаимопроникновения в проблемы друг друга;</a:t>
            </a:r>
          </a:p>
          <a:p>
            <a:pPr algn="just">
              <a:buFontTx/>
              <a:buBlip>
                <a:blip r:embed="rId2"/>
              </a:buBlip>
            </a:pPr>
            <a:r>
              <a:rPr lang="ru-RU" sz="2000"/>
              <a:t> повышение психолого-педагогической компетентности родителей в вопросах речевого развития ребёнка;</a:t>
            </a:r>
          </a:p>
          <a:p>
            <a:pPr algn="just">
              <a:buFontTx/>
              <a:buBlip>
                <a:blip r:embed="rId2"/>
              </a:buBlip>
            </a:pPr>
            <a:r>
              <a:rPr lang="ru-RU" sz="2000"/>
              <a:t> оказание помощи родителям в выполнение ими воспитательных и коррекционных функций, поддержание уверенности в собственных педагогических возможностях;</a:t>
            </a:r>
          </a:p>
          <a:p>
            <a:pPr algn="just">
              <a:buFontTx/>
              <a:buBlip>
                <a:blip r:embed="rId2"/>
              </a:buBlip>
            </a:pPr>
            <a:r>
              <a:rPr lang="ru-RU" sz="2000"/>
              <a:t> обучение родителей приёмам логопедической работы.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Box 1"/>
          <p:cNvSpPr txBox="1">
            <a:spLocks noChangeArrowheads="1"/>
          </p:cNvSpPr>
          <p:nvPr/>
        </p:nvSpPr>
        <p:spPr bwMode="auto">
          <a:xfrm>
            <a:off x="1071563" y="785813"/>
            <a:ext cx="771525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/>
              <a:t>ПРИ МОДЕЛИРОВАНИИ ВЗАИМОДЕЙСТВИЯ С СЕМЬЁЙ УЧИТЫВАЮТ ЭТАПЫ РАБОТЫ </a:t>
            </a:r>
          </a:p>
        </p:txBody>
      </p:sp>
      <p:sp>
        <p:nvSpPr>
          <p:cNvPr id="28675" name="TextBox 2"/>
          <p:cNvSpPr txBox="1">
            <a:spLocks noChangeArrowheads="1"/>
          </p:cNvSpPr>
          <p:nvPr/>
        </p:nvSpPr>
        <p:spPr bwMode="auto">
          <a:xfrm>
            <a:off x="1000125" y="2500313"/>
            <a:ext cx="7358063" cy="209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Blip>
                <a:blip r:embed="rId2"/>
              </a:buBlip>
            </a:pPr>
            <a:r>
              <a:rPr lang="ru-RU"/>
              <a:t> </a:t>
            </a:r>
            <a:r>
              <a:rPr lang="ru-RU" sz="2800"/>
              <a:t>ДИАГНОСТИЧЕСКИЙ</a:t>
            </a:r>
          </a:p>
          <a:p>
            <a:pPr>
              <a:buFontTx/>
              <a:buBlip>
                <a:blip r:embed="rId2"/>
              </a:buBlip>
            </a:pPr>
            <a:r>
              <a:rPr lang="ru-RU" sz="2800"/>
              <a:t>ПЛАНОВО-ПРОГНОСТИЧЕСКИЙ</a:t>
            </a:r>
          </a:p>
          <a:p>
            <a:pPr>
              <a:buFontTx/>
              <a:buBlip>
                <a:blip r:embed="rId2"/>
              </a:buBlip>
            </a:pPr>
            <a:r>
              <a:rPr lang="ru-RU" sz="2800"/>
              <a:t>ДЕЯТЕЛЬНОСТНЫЙ</a:t>
            </a:r>
          </a:p>
          <a:p>
            <a:pPr>
              <a:buFontTx/>
              <a:buBlip>
                <a:blip r:embed="rId2"/>
              </a:buBlip>
            </a:pPr>
            <a:r>
              <a:rPr lang="ru-RU" sz="2800"/>
              <a:t>ИТОГОВО-АНАЛИТИЧЕСКИЙ</a:t>
            </a:r>
          </a:p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Box 1"/>
          <p:cNvSpPr txBox="1">
            <a:spLocks noChangeArrowheads="1"/>
          </p:cNvSpPr>
          <p:nvPr/>
        </p:nvSpPr>
        <p:spPr bwMode="auto">
          <a:xfrm>
            <a:off x="1071563" y="785813"/>
            <a:ext cx="7786687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solidFill>
                  <a:srgbClr val="7030A0"/>
                </a:solidFill>
              </a:rPr>
              <a:t>Результативность итоговой диагностики детей старшей логопедической группы по формированию связной речи</a:t>
            </a:r>
          </a:p>
        </p:txBody>
      </p:sp>
      <p:pic>
        <p:nvPicPr>
          <p:cNvPr id="1026" name="Диаграмма 3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88" y="2428875"/>
            <a:ext cx="7858125" cy="40005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1071563" y="785813"/>
            <a:ext cx="7786687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solidFill>
                  <a:srgbClr val="7030A0"/>
                </a:solidFill>
              </a:rPr>
              <a:t>Результативность итоговой диагностики детей подготовительной логопедической группы по формированию связной речи</a:t>
            </a:r>
          </a:p>
        </p:txBody>
      </p:sp>
      <p:pic>
        <p:nvPicPr>
          <p:cNvPr id="2050" name="Диаграмма 3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88" y="2428875"/>
            <a:ext cx="7858125" cy="40005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Box 1"/>
          <p:cNvSpPr txBox="1">
            <a:spLocks noChangeArrowheads="1"/>
          </p:cNvSpPr>
          <p:nvPr/>
        </p:nvSpPr>
        <p:spPr bwMode="auto">
          <a:xfrm>
            <a:off x="1071563" y="785813"/>
            <a:ext cx="7786687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solidFill>
                  <a:srgbClr val="7030A0"/>
                </a:solidFill>
              </a:rPr>
              <a:t>Результативность итоговой диагностики детей старшей логопедической группы по формированию связной речи</a:t>
            </a:r>
          </a:p>
        </p:txBody>
      </p:sp>
      <p:pic>
        <p:nvPicPr>
          <p:cNvPr id="3074" name="Диаграмма 3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88" y="2428875"/>
            <a:ext cx="7858125" cy="40005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Box 1"/>
          <p:cNvSpPr txBox="1">
            <a:spLocks noChangeArrowheads="1"/>
          </p:cNvSpPr>
          <p:nvPr/>
        </p:nvSpPr>
        <p:spPr bwMode="auto">
          <a:xfrm>
            <a:off x="1071563" y="785813"/>
            <a:ext cx="7786687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solidFill>
                  <a:srgbClr val="7030A0"/>
                </a:solidFill>
              </a:rPr>
              <a:t>Результативность итоговой диагностики детей подготовительной логопедической группы по формированию связной речи</a:t>
            </a:r>
          </a:p>
        </p:txBody>
      </p:sp>
      <p:pic>
        <p:nvPicPr>
          <p:cNvPr id="4098" name="Диаграмма 3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88" y="2428875"/>
            <a:ext cx="7858125" cy="40005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3200" smtClean="0"/>
              <a:t>Направления </a:t>
            </a:r>
            <a:br>
              <a:rPr lang="ru-RU" sz="3200" smtClean="0"/>
            </a:br>
            <a:r>
              <a:rPr lang="ru-RU" sz="3200" smtClean="0"/>
              <a:t>логопедической работы с детьми</a:t>
            </a:r>
          </a:p>
        </p:txBody>
      </p:sp>
      <p:graphicFrame>
        <p:nvGraphicFramePr>
          <p:cNvPr id="4" name="Схема 3"/>
          <p:cNvGraphicFramePr/>
          <p:nvPr/>
        </p:nvGraphicFramePr>
        <p:xfrm>
          <a:off x="714348" y="2285992"/>
          <a:ext cx="7991475" cy="43211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Box 1"/>
          <p:cNvSpPr txBox="1">
            <a:spLocks noChangeArrowheads="1"/>
          </p:cNvSpPr>
          <p:nvPr/>
        </p:nvSpPr>
        <p:spPr bwMode="auto">
          <a:xfrm>
            <a:off x="1143000" y="857250"/>
            <a:ext cx="78581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/>
              <a:t>Предметно-пространственная развивающая среда в логопедической группе </a:t>
            </a:r>
          </a:p>
          <a:p>
            <a:pPr algn="ctr"/>
            <a:r>
              <a:rPr lang="ru-RU" sz="2400" b="1"/>
              <a:t>и кабинете учителя-логопеда</a:t>
            </a:r>
          </a:p>
        </p:txBody>
      </p:sp>
      <p:sp>
        <p:nvSpPr>
          <p:cNvPr id="10243" name="TextBox 2"/>
          <p:cNvSpPr txBox="1">
            <a:spLocks noChangeArrowheads="1"/>
          </p:cNvSpPr>
          <p:nvPr/>
        </p:nvSpPr>
        <p:spPr bwMode="auto">
          <a:xfrm>
            <a:off x="1000125" y="2500313"/>
            <a:ext cx="7715250" cy="369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/>
              <a:t>В группе оборудованы центры:</a:t>
            </a:r>
          </a:p>
          <a:p>
            <a:pPr>
              <a:buFontTx/>
              <a:buBlip>
                <a:blip r:embed="rId2"/>
              </a:buBlip>
            </a:pPr>
            <a:r>
              <a:rPr lang="ru-RU"/>
              <a:t> Художественного творчества</a:t>
            </a:r>
          </a:p>
          <a:p>
            <a:pPr>
              <a:buFontTx/>
              <a:buBlip>
                <a:blip r:embed="rId2"/>
              </a:buBlip>
            </a:pPr>
            <a:r>
              <a:rPr lang="ru-RU"/>
              <a:t> «Учимся конструировать»</a:t>
            </a:r>
          </a:p>
          <a:p>
            <a:pPr>
              <a:buFontTx/>
              <a:buBlip>
                <a:blip r:embed="rId2"/>
              </a:buBlip>
            </a:pPr>
            <a:r>
              <a:rPr lang="ru-RU"/>
              <a:t> «Учимся строить»</a:t>
            </a:r>
          </a:p>
          <a:p>
            <a:pPr>
              <a:buFontTx/>
              <a:buBlip>
                <a:blip r:embed="rId2"/>
              </a:buBlip>
            </a:pPr>
            <a:r>
              <a:rPr lang="ru-RU"/>
              <a:t>«Будем говорить правильно»</a:t>
            </a:r>
          </a:p>
          <a:p>
            <a:pPr>
              <a:buFontTx/>
              <a:buBlip>
                <a:blip r:embed="rId2"/>
              </a:buBlip>
            </a:pPr>
            <a:r>
              <a:rPr lang="ru-RU"/>
              <a:t>Уголок театрализованной деятельности</a:t>
            </a:r>
          </a:p>
          <a:p>
            <a:pPr>
              <a:buFontTx/>
              <a:buBlip>
                <a:blip r:embed="rId2"/>
              </a:buBlip>
            </a:pPr>
            <a:r>
              <a:rPr lang="ru-RU"/>
              <a:t>Книжный уголок</a:t>
            </a:r>
          </a:p>
          <a:p>
            <a:pPr>
              <a:buFontTx/>
              <a:buBlip>
                <a:blip r:embed="rId2"/>
              </a:buBlip>
            </a:pPr>
            <a:r>
              <a:rPr lang="ru-RU"/>
              <a:t>Сюжетно-ролевые игры</a:t>
            </a:r>
          </a:p>
          <a:p>
            <a:pPr>
              <a:buFontTx/>
              <a:buBlip>
                <a:blip r:embed="rId2"/>
              </a:buBlip>
            </a:pPr>
            <a:endParaRPr lang="ru-RU"/>
          </a:p>
          <a:p>
            <a:r>
              <a:rPr lang="ru-RU" sz="2400" b="1"/>
              <a:t>В кабинете оборудованы:</a:t>
            </a:r>
          </a:p>
          <a:p>
            <a:pPr>
              <a:buFontTx/>
              <a:buBlip>
                <a:blip r:embed="rId3"/>
              </a:buBlip>
            </a:pPr>
            <a:r>
              <a:rPr lang="ru-RU"/>
              <a:t> центр моторного и конструктивного развития</a:t>
            </a:r>
          </a:p>
          <a:p>
            <a:pPr>
              <a:buFontTx/>
              <a:buBlip>
                <a:blip r:embed="rId3"/>
              </a:buBlip>
            </a:pPr>
            <a:r>
              <a:rPr lang="ru-RU"/>
              <a:t> центр речевого и креативного развития </a:t>
            </a:r>
            <a:endParaRPr lang="ru-RU" sz="2400" b="1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mtClean="0"/>
              <a:t>Формирование связной речи осуществляется:</a:t>
            </a:r>
          </a:p>
        </p:txBody>
      </p:sp>
      <p:sp>
        <p:nvSpPr>
          <p:cNvPr id="1126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sz="2900" smtClean="0"/>
              <a:t>в процессе разнообразной практической деятельности;</a:t>
            </a:r>
          </a:p>
          <a:p>
            <a:pPr>
              <a:buFont typeface="Wingdings" pitchFamily="2" charset="2"/>
              <a:buChar char="v"/>
            </a:pPr>
            <a:r>
              <a:rPr lang="ru-RU" sz="2900" smtClean="0"/>
              <a:t>при проведении игр;</a:t>
            </a:r>
          </a:p>
          <a:p>
            <a:pPr>
              <a:buFont typeface="Wingdings" pitchFamily="2" charset="2"/>
              <a:buChar char="v"/>
            </a:pPr>
            <a:r>
              <a:rPr lang="ru-RU" sz="2900" smtClean="0"/>
              <a:t>при проведении режимных моментов;</a:t>
            </a:r>
          </a:p>
          <a:p>
            <a:pPr>
              <a:buFont typeface="Wingdings" pitchFamily="2" charset="2"/>
              <a:buChar char="v"/>
            </a:pPr>
            <a:r>
              <a:rPr lang="ru-RU" sz="2900" smtClean="0"/>
              <a:t>в процессе наблюдения за окружающим;</a:t>
            </a:r>
          </a:p>
          <a:p>
            <a:pPr>
              <a:buFont typeface="Wingdings" pitchFamily="2" charset="2"/>
              <a:buChar char="v"/>
            </a:pPr>
            <a:r>
              <a:rPr lang="ru-RU" sz="2900" smtClean="0"/>
              <a:t>на специальных коррекционных занятиях.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14375"/>
            <a:ext cx="8382000" cy="1285875"/>
          </a:xfrm>
        </p:spPr>
        <p:txBody>
          <a:bodyPr/>
          <a:lstStyle/>
          <a:p>
            <a:pPr algn="just" eaLnBrk="1" hangingPunct="1"/>
            <a:r>
              <a:rPr lang="ru-RU" sz="2800" smtClean="0"/>
              <a:t>Этапы работы по обучению детей с ОНР рассказыванию</a:t>
            </a:r>
            <a:br>
              <a:rPr lang="ru-RU" sz="2800" smtClean="0"/>
            </a:br>
            <a:r>
              <a:rPr lang="ru-RU" sz="2800" smtClean="0"/>
              <a:t>старшая группа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85813" y="2643188"/>
            <a:ext cx="8358187" cy="421481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400" b="1" u="sng" smtClean="0"/>
              <a:t>Первый этап </a:t>
            </a:r>
            <a:r>
              <a:rPr lang="ru-RU" sz="2400" smtClean="0"/>
              <a:t>(сентябрь-ноябрь) детей учим навыкам составления простых предложений по вопросам, картинкам, с последующим составлением коротких рассказов.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b="1" u="sng" smtClean="0"/>
              <a:t>Второй этап</a:t>
            </a:r>
            <a:r>
              <a:rPr lang="ru-RU" sz="2400" smtClean="0"/>
              <a:t> (декабрь – март) совершенствуем навыки ведения диалога; начинаем обучение по составлению рассказов-описаний и простых пересказов.</a:t>
            </a:r>
            <a:endParaRPr lang="ru-RU" sz="2400" b="1" u="sng" smtClean="0"/>
          </a:p>
          <a:p>
            <a:pPr eaLnBrk="1" hangingPunct="1">
              <a:lnSpc>
                <a:spcPct val="90000"/>
              </a:lnSpc>
            </a:pPr>
            <a:r>
              <a:rPr lang="ru-RU" sz="2400" b="1" u="sng" smtClean="0"/>
              <a:t>Третий этап </a:t>
            </a:r>
            <a:r>
              <a:rPr lang="ru-RU" sz="2400" smtClean="0"/>
              <a:t>(апрель-май) обучение составления рассказа на заданную тему. Главная задача этого этапа- развитие самостоятельной связной речи детей.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1" dur="2000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5" dur="2000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762000" y="500063"/>
            <a:ext cx="7924800" cy="1404937"/>
          </a:xfrm>
        </p:spPr>
        <p:txBody>
          <a:bodyPr/>
          <a:lstStyle/>
          <a:p>
            <a:pPr algn="just"/>
            <a:r>
              <a:rPr lang="ru-RU" sz="2800" smtClean="0"/>
              <a:t>Этапы работы по обучению детей с ОНР рассказыванию</a:t>
            </a:r>
            <a:br>
              <a:rPr lang="ru-RU" sz="2800" smtClean="0"/>
            </a:br>
            <a:r>
              <a:rPr lang="ru-RU" sz="2800" smtClean="0"/>
              <a:t>подготовительная группа</a:t>
            </a:r>
          </a:p>
        </p:txBody>
      </p:sp>
      <p:sp>
        <p:nvSpPr>
          <p:cNvPr id="13315" name="Содержимое 2"/>
          <p:cNvSpPr>
            <a:spLocks noGrp="1"/>
          </p:cNvSpPr>
          <p:nvPr>
            <p:ph idx="1"/>
          </p:nvPr>
        </p:nvSpPr>
        <p:spPr>
          <a:xfrm>
            <a:off x="714375" y="2362200"/>
            <a:ext cx="781685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400" b="1" u="sng" smtClean="0"/>
              <a:t>Первый этап </a:t>
            </a:r>
            <a:r>
              <a:rPr lang="ru-RU" sz="2400" smtClean="0"/>
              <a:t>(сентябрь-ноябрь) объём рассказа по картине увеличивается до 5-7 предложений, учим детей пересказывать рассказ от имени другого действующего лица;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b="1" u="sng" smtClean="0"/>
              <a:t>Второй этап</a:t>
            </a:r>
            <a:r>
              <a:rPr lang="ru-RU" sz="2400" smtClean="0"/>
              <a:t> (декабрь – март) планируем творческое рассказывание, придумывание конца сказки, рассказа по аналогии;</a:t>
            </a:r>
            <a:endParaRPr lang="ru-RU" sz="2400" b="1" u="sng" smtClean="0"/>
          </a:p>
          <a:p>
            <a:pPr eaLnBrk="1" hangingPunct="1">
              <a:lnSpc>
                <a:spcPct val="90000"/>
              </a:lnSpc>
            </a:pPr>
            <a:r>
              <a:rPr lang="ru-RU" sz="2400" b="1" u="sng" smtClean="0"/>
              <a:t>Третий этап </a:t>
            </a:r>
            <a:r>
              <a:rPr lang="ru-RU" sz="2400" smtClean="0"/>
              <a:t>(апрель-май) уделяем внимание закреплению навыка связного, последовательного пересказа литературных произведений; совершенствуем все виды связной речи.</a:t>
            </a:r>
          </a:p>
          <a:p>
            <a:pPr>
              <a:buFont typeface="Wingdings" pitchFamily="2" charset="2"/>
              <a:buNone/>
            </a:pPr>
            <a:endParaRPr lang="ru-RU" smtClean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981075"/>
            <a:ext cx="8382000" cy="1304925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Задачи при проведении занятий по обучению детей с ОНР</a:t>
            </a:r>
            <a:br>
              <a:rPr lang="ru-RU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ru-RU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8305800" cy="4019550"/>
          </a:xfrm>
        </p:spPr>
        <p:txBody>
          <a:bodyPr/>
          <a:lstStyle/>
          <a:p>
            <a:pPr algn="just" eaLnBrk="1" hangingPunct="1">
              <a:buFont typeface="Wingdings" pitchFamily="2" charset="2"/>
              <a:buBlip>
                <a:blip r:embed="rId2"/>
              </a:buBlip>
            </a:pPr>
            <a:r>
              <a:rPr lang="ru-RU" sz="2400" b="1" smtClean="0"/>
              <a:t>закрепление и развитие у детей навыков речевого общения, речевой коммуникации;</a:t>
            </a:r>
          </a:p>
          <a:p>
            <a:pPr algn="just" eaLnBrk="1" hangingPunct="1">
              <a:buFont typeface="Wingdings" pitchFamily="2" charset="2"/>
              <a:buBlip>
                <a:blip r:embed="rId2"/>
              </a:buBlip>
            </a:pPr>
            <a:r>
              <a:rPr lang="ru-RU" sz="2400" b="1" smtClean="0"/>
              <a:t>формирование навыков построения связных монологических высказываний;</a:t>
            </a:r>
          </a:p>
          <a:p>
            <a:pPr algn="just" eaLnBrk="1" hangingPunct="1">
              <a:buFont typeface="Wingdings" pitchFamily="2" charset="2"/>
              <a:buBlip>
                <a:blip r:embed="rId2"/>
              </a:buBlip>
            </a:pPr>
            <a:r>
              <a:rPr lang="ru-RU" sz="2400" b="1" smtClean="0"/>
              <a:t>развитие навыков контроля и самоконтроля за построением связных высказываний;</a:t>
            </a:r>
          </a:p>
          <a:p>
            <a:pPr algn="just" eaLnBrk="1" hangingPunct="1">
              <a:buFont typeface="Wingdings" pitchFamily="2" charset="2"/>
              <a:buBlip>
                <a:blip r:embed="rId2"/>
              </a:buBlip>
            </a:pPr>
            <a:r>
              <a:rPr lang="ru-RU" sz="2400" b="1" smtClean="0"/>
              <a:t>активизация познавательных процессов (восприятия, памяти, воображения, мыслительных операций), тесно связанных с формированием устного речевого сообщения.</a:t>
            </a:r>
          </a:p>
          <a:p>
            <a:pPr algn="just" eaLnBrk="1" hangingPunct="1">
              <a:buFont typeface="Wingdings" pitchFamily="2" charset="2"/>
              <a:buBlip>
                <a:blip r:embed="rId2"/>
              </a:buBlip>
            </a:pPr>
            <a:endParaRPr lang="ru-RU" sz="2400" b="1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8"/>
          <p:cNvSpPr>
            <a:spLocks noGrp="1"/>
          </p:cNvSpPr>
          <p:nvPr>
            <p:ph type="title"/>
          </p:nvPr>
        </p:nvSpPr>
        <p:spPr>
          <a:xfrm>
            <a:off x="714375" y="357188"/>
            <a:ext cx="7972425" cy="1547812"/>
          </a:xfrm>
        </p:spPr>
        <p:txBody>
          <a:bodyPr/>
          <a:lstStyle/>
          <a:p>
            <a:pPr algn="ctr"/>
            <a:r>
              <a:rPr lang="ru-RU" sz="3000" smtClean="0"/>
              <a:t>Формирование навыков построения связных развёрнутых высказываний </a:t>
            </a:r>
            <a:br>
              <a:rPr lang="ru-RU" sz="3000" smtClean="0"/>
            </a:br>
            <a:r>
              <a:rPr lang="ru-RU" sz="3000" smtClean="0"/>
              <a:t>включает:</a:t>
            </a:r>
          </a:p>
        </p:txBody>
      </p:sp>
      <p:sp>
        <p:nvSpPr>
          <p:cNvPr id="15363" name="Содержимое 2"/>
          <p:cNvSpPr>
            <a:spLocks noGrp="1"/>
          </p:cNvSpPr>
          <p:nvPr>
            <p:ph idx="1"/>
          </p:nvPr>
        </p:nvSpPr>
        <p:spPr>
          <a:xfrm>
            <a:off x="838200" y="2362200"/>
            <a:ext cx="8091488" cy="4352925"/>
          </a:xfrm>
        </p:spPr>
        <p:txBody>
          <a:bodyPr/>
          <a:lstStyle/>
          <a:p>
            <a:r>
              <a:rPr lang="ru-RU" sz="2400" smtClean="0"/>
              <a:t>усвоение норм высказывания, соблюдение последовательности в передаче событий, логической связи между фрагментами рассказа, завершённость каждого фрагмента;</a:t>
            </a:r>
          </a:p>
          <a:p>
            <a:r>
              <a:rPr lang="ru-RU" sz="2400" smtClean="0"/>
              <a:t>формирование навыков планирования развёрнутых высказываний, обучение детей выделению основных смысловых звеньев рассказа;</a:t>
            </a:r>
          </a:p>
          <a:p>
            <a:r>
              <a:rPr lang="ru-RU" sz="2400" smtClean="0"/>
              <a:t>обучение лексико-грамматическому оформлению высказываний в соответствии с нормами родного языка.</a:t>
            </a:r>
          </a:p>
          <a:p>
            <a:endParaRPr lang="ru-RU" smtClean="0"/>
          </a:p>
          <a:p>
            <a:endParaRPr lang="ru-RU" smtClean="0"/>
          </a:p>
          <a:p>
            <a:endParaRPr lang="ru-RU" smtClean="0"/>
          </a:p>
          <a:p>
            <a:endParaRPr lang="ru-RU" smtClean="0"/>
          </a:p>
          <a:p>
            <a:endParaRPr lang="ru-RU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апсулы">
  <a:themeElements>
    <a:clrScheme name="Капсулы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Капсулы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апсулы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701</TotalTime>
  <Words>1055</Words>
  <Application>Microsoft Office PowerPoint</Application>
  <PresentationFormat>Экран (4:3)</PresentationFormat>
  <Paragraphs>152</Paragraphs>
  <Slides>26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31" baseType="lpstr">
      <vt:lpstr>Arial</vt:lpstr>
      <vt:lpstr>Wingdings</vt:lpstr>
      <vt:lpstr>Calibri</vt:lpstr>
      <vt:lpstr>Times New Roman</vt:lpstr>
      <vt:lpstr>Капсулы</vt:lpstr>
      <vt:lpstr>Формирование связной речи у дошкольников старшего возраста с ОНР.</vt:lpstr>
      <vt:lpstr>    В настоящее время выделяют четыре уровня речевого развития детей:</vt:lpstr>
      <vt:lpstr>Направления  логопедической работы с детьми</vt:lpstr>
      <vt:lpstr>Слайд 4</vt:lpstr>
      <vt:lpstr>Формирование связной речи осуществляется:</vt:lpstr>
      <vt:lpstr>Этапы работы по обучению детей с ОНР рассказыванию старшая группа</vt:lpstr>
      <vt:lpstr>Этапы работы по обучению детей с ОНР рассказыванию подготовительная группа</vt:lpstr>
      <vt:lpstr>Задачи при проведении занятий по обучению детей с ОНР </vt:lpstr>
      <vt:lpstr>Формирование навыков построения связных развёрнутых высказываний  включает: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Роль современных информационно-коммуникационных технологий в образовательном процессе.</dc:title>
  <dc:creator>orlov</dc:creator>
  <cp:lastModifiedBy>1</cp:lastModifiedBy>
  <cp:revision>64</cp:revision>
  <dcterms:created xsi:type="dcterms:W3CDTF">2007-10-09T10:50:04Z</dcterms:created>
  <dcterms:modified xsi:type="dcterms:W3CDTF">2015-10-14T10:08:04Z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TAG2">
    <vt:lpwstr>0008003c0c0000000000010250600207f38002e0015000</vt:lpwstr>
  </property>
</Properties>
</file>