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1" r:id="rId16"/>
    <p:sldId id="270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BE1"/>
    <a:srgbClr val="66FF33"/>
    <a:srgbClr val="002776"/>
    <a:srgbClr val="00339A"/>
    <a:srgbClr val="0131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386" y="72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2040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498DF0-B407-49ED-AEA8-1E27A6795CA0}" type="doc">
      <dgm:prSet loTypeId="urn:microsoft.com/office/officeart/2005/8/layout/matrix1" loCatId="matrix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1931DCB-31A0-49DA-A11E-8A8AC14BC756}">
      <dgm:prSet phldrT="[Текст]" custT="1"/>
      <dgm:spPr>
        <a:solidFill>
          <a:srgbClr val="FBBBE1"/>
        </a:solidFill>
        <a:ln w="12700">
          <a:solidFill>
            <a:srgbClr val="FF0000"/>
          </a:solidFill>
        </a:ln>
      </dgm:spPr>
      <dgm:t>
        <a:bodyPr/>
        <a:lstStyle/>
        <a:p>
          <a:r>
            <a: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художественно-эстетического развития</a:t>
          </a:r>
          <a:r>
            <a:rPr lang="ru-RU" sz="2000" b="1" i="1" dirty="0" smtClean="0">
              <a:solidFill>
                <a:srgbClr val="FF0000"/>
              </a:solidFill>
            </a:rPr>
            <a:t/>
          </a:r>
          <a:br>
            <a:rPr lang="ru-RU" sz="2000" b="1" i="1" dirty="0" smtClean="0">
              <a:solidFill>
                <a:srgbClr val="FF0000"/>
              </a:solidFill>
            </a:rPr>
          </a:br>
          <a:endParaRPr lang="ru-RU" sz="2000" b="1" i="1" dirty="0">
            <a:solidFill>
              <a:srgbClr val="FF0000"/>
            </a:solidFill>
          </a:endParaRPr>
        </a:p>
      </dgm:t>
    </dgm:pt>
    <dgm:pt modelId="{26D4AF5E-F1E0-4ABE-87D2-297AA7A00F95}" type="parTrans" cxnId="{A5FA9CE7-0194-4D30-B50A-25150C3D7618}">
      <dgm:prSet/>
      <dgm:spPr/>
      <dgm:t>
        <a:bodyPr/>
        <a:lstStyle/>
        <a:p>
          <a:endParaRPr lang="ru-RU"/>
        </a:p>
      </dgm:t>
    </dgm:pt>
    <dgm:pt modelId="{EE4F70B6-C5CF-44D9-A235-BA323A2DD9E2}" type="sibTrans" cxnId="{A5FA9CE7-0194-4D30-B50A-25150C3D7618}">
      <dgm:prSet/>
      <dgm:spPr/>
      <dgm:t>
        <a:bodyPr/>
        <a:lstStyle/>
        <a:p>
          <a:endParaRPr lang="ru-RU"/>
        </a:p>
      </dgm:t>
    </dgm:pt>
    <dgm:pt modelId="{00CBEE23-D886-4349-8E79-2701BF141142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Ребенок в мире </a:t>
          </a:r>
        </a:p>
        <a:p>
          <a:r>
            <a:rPr lang="ru-RU" sz="1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художественной литературы</a:t>
          </a:r>
          <a:endParaRPr lang="ru-RU" sz="18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4E06EA-7F18-4FEF-8B8C-A0C04CA9013B}" type="parTrans" cxnId="{E59FDE39-8ECE-4000-BA53-3BF80399C68C}">
      <dgm:prSet/>
      <dgm:spPr/>
      <dgm:t>
        <a:bodyPr/>
        <a:lstStyle/>
        <a:p>
          <a:endParaRPr lang="ru-RU"/>
        </a:p>
      </dgm:t>
    </dgm:pt>
    <dgm:pt modelId="{32AC0F44-FDF5-4E1E-ADF5-B9588DD18ED8}" type="sibTrans" cxnId="{E59FDE39-8ECE-4000-BA53-3BF80399C68C}">
      <dgm:prSet/>
      <dgm:spPr/>
      <dgm:t>
        <a:bodyPr/>
        <a:lstStyle/>
        <a:p>
          <a:endParaRPr lang="ru-RU"/>
        </a:p>
      </dgm:t>
    </dgm:pt>
    <dgm:pt modelId="{1DFAD8F5-B2B0-4C93-958B-2466B2CF9671}">
      <dgm:prSet phldrT="[Текст]" phldr="1"/>
      <dgm:spPr/>
      <dgm:t>
        <a:bodyPr/>
        <a:lstStyle/>
        <a:p>
          <a:endParaRPr lang="ru-RU"/>
        </a:p>
      </dgm:t>
    </dgm:pt>
    <dgm:pt modelId="{1420C9C0-1F32-4C8D-96CB-2297D8D018A3}" type="parTrans" cxnId="{27D177DC-FED0-4BC8-B0AA-8E350F6DA98A}">
      <dgm:prSet/>
      <dgm:spPr/>
      <dgm:t>
        <a:bodyPr/>
        <a:lstStyle/>
        <a:p>
          <a:endParaRPr lang="ru-RU"/>
        </a:p>
      </dgm:t>
    </dgm:pt>
    <dgm:pt modelId="{C83CDAFA-583F-4104-9E00-432D572B76A8}" type="sibTrans" cxnId="{27D177DC-FED0-4BC8-B0AA-8E350F6DA98A}">
      <dgm:prSet/>
      <dgm:spPr/>
      <dgm:t>
        <a:bodyPr/>
        <a:lstStyle/>
        <a:p>
          <a:endParaRPr lang="ru-RU"/>
        </a:p>
      </dgm:t>
    </dgm:pt>
    <dgm:pt modelId="{58BA91EF-2D82-443E-BD21-394DBE749EF2}">
      <dgm:prSet phldrT="[Текст]" phldr="1"/>
      <dgm:spPr/>
      <dgm:t>
        <a:bodyPr/>
        <a:lstStyle/>
        <a:p>
          <a:endParaRPr lang="ru-RU"/>
        </a:p>
      </dgm:t>
    </dgm:pt>
    <dgm:pt modelId="{94655C30-0E3B-4518-B789-F7E367D26E30}" type="parTrans" cxnId="{804E0359-BAE3-4CCB-BC7A-A99C55881D6A}">
      <dgm:prSet/>
      <dgm:spPr/>
      <dgm:t>
        <a:bodyPr/>
        <a:lstStyle/>
        <a:p>
          <a:endParaRPr lang="ru-RU"/>
        </a:p>
      </dgm:t>
    </dgm:pt>
    <dgm:pt modelId="{E6D888F3-D109-4F44-8761-C4CCD02D42D1}" type="sibTrans" cxnId="{804E0359-BAE3-4CCB-BC7A-A99C55881D6A}">
      <dgm:prSet/>
      <dgm:spPr/>
      <dgm:t>
        <a:bodyPr/>
        <a:lstStyle/>
        <a:p>
          <a:endParaRPr lang="ru-RU"/>
        </a:p>
      </dgm:t>
    </dgm:pt>
    <dgm:pt modelId="{667AA078-EEE8-48AB-9542-AE3AEE1CBA6A}">
      <dgm:prSet phldrT="[Текст]" phldr="1"/>
      <dgm:spPr/>
      <dgm:t>
        <a:bodyPr/>
        <a:lstStyle/>
        <a:p>
          <a:endParaRPr lang="ru-RU"/>
        </a:p>
      </dgm:t>
    </dgm:pt>
    <dgm:pt modelId="{21E35117-555E-4BAC-939D-9711FD21BE16}" type="parTrans" cxnId="{CC087A37-CED0-4F2F-8A22-9F8E057D5DAE}">
      <dgm:prSet/>
      <dgm:spPr/>
      <dgm:t>
        <a:bodyPr/>
        <a:lstStyle/>
        <a:p>
          <a:endParaRPr lang="ru-RU"/>
        </a:p>
      </dgm:t>
    </dgm:pt>
    <dgm:pt modelId="{329EAAFA-EF11-4A41-8D87-C9D8EE1C4EF7}" type="sibTrans" cxnId="{CC087A37-CED0-4F2F-8A22-9F8E057D5DAE}">
      <dgm:prSet/>
      <dgm:spPr/>
      <dgm:t>
        <a:bodyPr/>
        <a:lstStyle/>
        <a:p>
          <a:endParaRPr lang="ru-RU"/>
        </a:p>
      </dgm:t>
    </dgm:pt>
    <dgm:pt modelId="{E7F0B32E-E66C-43E4-8DC1-4B239BFC6D45}">
      <dgm:prSet/>
      <dgm:spPr/>
      <dgm:t>
        <a:bodyPr/>
        <a:lstStyle/>
        <a:p>
          <a:endParaRPr lang="ru-RU"/>
        </a:p>
      </dgm:t>
    </dgm:pt>
    <dgm:pt modelId="{47363644-74E5-4C0F-B322-CF67457727A7}" type="parTrans" cxnId="{A6ECA233-55D4-43A2-BC01-3FE07362073B}">
      <dgm:prSet/>
      <dgm:spPr/>
      <dgm:t>
        <a:bodyPr/>
        <a:lstStyle/>
        <a:p>
          <a:endParaRPr lang="ru-RU"/>
        </a:p>
      </dgm:t>
    </dgm:pt>
    <dgm:pt modelId="{CFDAEE27-D2AE-4457-B556-6DB155425D01}" type="sibTrans" cxnId="{A6ECA233-55D4-43A2-BC01-3FE07362073B}">
      <dgm:prSet/>
      <dgm:spPr/>
      <dgm:t>
        <a:bodyPr/>
        <a:lstStyle/>
        <a:p>
          <a:endParaRPr lang="ru-RU"/>
        </a:p>
      </dgm:t>
    </dgm:pt>
    <dgm:pt modelId="{57FF22A0-D3FD-43C9-89EF-C68B0B77F6F4}">
      <dgm:prSet/>
      <dgm:spPr/>
      <dgm:t>
        <a:bodyPr/>
        <a:lstStyle/>
        <a:p>
          <a:endParaRPr lang="ru-RU"/>
        </a:p>
      </dgm:t>
    </dgm:pt>
    <dgm:pt modelId="{462C54DD-A6F5-449F-BF45-3BD3111614AA}" type="parTrans" cxnId="{A5DC71DD-4922-409C-9E8A-4563F3545E45}">
      <dgm:prSet/>
      <dgm:spPr/>
      <dgm:t>
        <a:bodyPr/>
        <a:lstStyle/>
        <a:p>
          <a:endParaRPr lang="ru-RU"/>
        </a:p>
      </dgm:t>
    </dgm:pt>
    <dgm:pt modelId="{69E9971D-952F-48A8-8EC9-EB3D5BD518F2}" type="sibTrans" cxnId="{A5DC71DD-4922-409C-9E8A-4563F3545E45}">
      <dgm:prSet/>
      <dgm:spPr/>
      <dgm:t>
        <a:bodyPr/>
        <a:lstStyle/>
        <a:p>
          <a:endParaRPr lang="ru-RU"/>
        </a:p>
      </dgm:t>
    </dgm:pt>
    <dgm:pt modelId="{B3EF634F-3060-4EA3-8244-CB8DAAA85DA6}">
      <dgm:prSet/>
      <dgm:spPr/>
      <dgm:t>
        <a:bodyPr/>
        <a:lstStyle/>
        <a:p>
          <a:endParaRPr lang="ru-RU" dirty="0"/>
        </a:p>
      </dgm:t>
    </dgm:pt>
    <dgm:pt modelId="{2503FC35-8F23-4D1A-80B7-7F7DFBC043B1}" type="parTrans" cxnId="{BF2F8AF0-91E0-48FF-8E82-E32CB682610B}">
      <dgm:prSet/>
      <dgm:spPr/>
      <dgm:t>
        <a:bodyPr/>
        <a:lstStyle/>
        <a:p>
          <a:endParaRPr lang="ru-RU"/>
        </a:p>
      </dgm:t>
    </dgm:pt>
    <dgm:pt modelId="{092C60D3-E819-4AAA-93F8-013446E57378}" type="sibTrans" cxnId="{BF2F8AF0-91E0-48FF-8E82-E32CB682610B}">
      <dgm:prSet/>
      <dgm:spPr/>
      <dgm:t>
        <a:bodyPr/>
        <a:lstStyle/>
        <a:p>
          <a:endParaRPr lang="ru-RU"/>
        </a:p>
      </dgm:t>
    </dgm:pt>
    <dgm:pt modelId="{1CEE0F3E-9491-4225-94CF-B22C283DE75A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Приобщение  </a:t>
          </a:r>
        </a:p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 изобразительному искусству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CA6F00-8F4D-4F36-ACEF-2ADE93207B70}" type="parTrans" cxnId="{6025DFE8-D1BB-42F5-BC42-B9F60FCF1127}">
      <dgm:prSet/>
      <dgm:spPr/>
      <dgm:t>
        <a:bodyPr/>
        <a:lstStyle/>
        <a:p>
          <a:endParaRPr lang="ru-RU"/>
        </a:p>
      </dgm:t>
    </dgm:pt>
    <dgm:pt modelId="{85D9E186-E3C1-4320-9A16-49DAF4C9B382}" type="sibTrans" cxnId="{6025DFE8-D1BB-42F5-BC42-B9F60FCF1127}">
      <dgm:prSet/>
      <dgm:spPr/>
      <dgm:t>
        <a:bodyPr/>
        <a:lstStyle/>
        <a:p>
          <a:endParaRPr lang="ru-RU"/>
        </a:p>
      </dgm:t>
    </dgm:pt>
    <dgm:pt modelId="{D092997B-F977-424F-A575-8C52C0D2B9F6}">
      <dgm:prSet custT="1"/>
      <dgm:spPr>
        <a:solidFill>
          <a:schemeClr val="tx2">
            <a:lumMod val="50000"/>
            <a:lumOff val="5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bg1"/>
              </a:solidFill>
              <a:latin typeface="Times New Roman" panose="02020603050405020304" pitchFamily="18" charset="0"/>
            </a:rPr>
            <a:t>Приобщение к </a:t>
          </a:r>
        </a:p>
        <a:p>
          <a:r>
            <a:rPr lang="ru-RU" sz="1800" b="1" dirty="0" smtClean="0">
              <a:solidFill>
                <a:schemeClr val="bg1"/>
              </a:solidFill>
              <a:latin typeface="Times New Roman" panose="02020603050405020304" pitchFamily="18" charset="0"/>
            </a:rPr>
            <a:t>музыкальному искусству</a:t>
          </a:r>
        </a:p>
        <a:p>
          <a:r>
            <a:rPr lang="ru-RU" sz="1800" b="1" dirty="0" smtClean="0">
              <a:solidFill>
                <a:schemeClr val="bg1"/>
              </a:solidFill>
              <a:latin typeface="Times New Roman" panose="02020603050405020304" pitchFamily="18" charset="0"/>
            </a:rPr>
            <a:t>и развитие </a:t>
          </a:r>
        </a:p>
        <a:p>
          <a:r>
            <a:rPr lang="ru-RU" sz="1800" b="1" dirty="0" smtClean="0">
              <a:solidFill>
                <a:schemeClr val="bg1"/>
              </a:solidFill>
              <a:latin typeface="Times New Roman" panose="02020603050405020304" pitchFamily="18" charset="0"/>
            </a:rPr>
            <a:t>музыкально-художественной</a:t>
          </a:r>
        </a:p>
        <a:p>
          <a:r>
            <a:rPr lang="ru-RU" sz="1800" b="1" dirty="0" smtClean="0">
              <a:solidFill>
                <a:schemeClr val="bg1"/>
              </a:solidFill>
              <a:latin typeface="Times New Roman" panose="02020603050405020304" pitchFamily="18" charset="0"/>
            </a:rPr>
            <a:t>деятельности</a:t>
          </a:r>
        </a:p>
        <a:p>
          <a:endParaRPr lang="ru-RU" sz="1400" dirty="0">
            <a:latin typeface="Times New Roman" panose="02020603050405020304" pitchFamily="18" charset="0"/>
          </a:endParaRPr>
        </a:p>
      </dgm:t>
    </dgm:pt>
    <dgm:pt modelId="{FA715132-5D88-4B2E-A7F9-2E6B11CCCBB9}" type="parTrans" cxnId="{34A394DE-2298-452C-8931-B43911CAC60D}">
      <dgm:prSet/>
      <dgm:spPr/>
      <dgm:t>
        <a:bodyPr/>
        <a:lstStyle/>
        <a:p>
          <a:endParaRPr lang="ru-RU"/>
        </a:p>
      </dgm:t>
    </dgm:pt>
    <dgm:pt modelId="{33FC101C-2A6B-47EF-AF17-BC3591B3FD0B}" type="sibTrans" cxnId="{34A394DE-2298-452C-8931-B43911CAC60D}">
      <dgm:prSet/>
      <dgm:spPr/>
      <dgm:t>
        <a:bodyPr/>
        <a:lstStyle/>
        <a:p>
          <a:endParaRPr lang="ru-RU"/>
        </a:p>
      </dgm:t>
    </dgm:pt>
    <dgm:pt modelId="{2141E65F-D837-46EB-9A87-781CF6FCD8C1}">
      <dgm:prSet/>
      <dgm:spPr/>
      <dgm:t>
        <a:bodyPr/>
        <a:lstStyle/>
        <a:p>
          <a:endParaRPr lang="ru-RU"/>
        </a:p>
      </dgm:t>
    </dgm:pt>
    <dgm:pt modelId="{3B7D39DF-53F3-45DA-935D-DF4CCD4DE0AA}" type="parTrans" cxnId="{9C036C28-9AA0-4836-8CB6-E8944573A46B}">
      <dgm:prSet/>
      <dgm:spPr/>
      <dgm:t>
        <a:bodyPr/>
        <a:lstStyle/>
        <a:p>
          <a:endParaRPr lang="ru-RU"/>
        </a:p>
      </dgm:t>
    </dgm:pt>
    <dgm:pt modelId="{4E508C72-AED1-45D0-9BB9-BC3AC83E40E9}" type="sibTrans" cxnId="{9C036C28-9AA0-4836-8CB6-E8944573A46B}">
      <dgm:prSet/>
      <dgm:spPr/>
      <dgm:t>
        <a:bodyPr/>
        <a:lstStyle/>
        <a:p>
          <a:endParaRPr lang="ru-RU"/>
        </a:p>
      </dgm:t>
    </dgm:pt>
    <dgm:pt modelId="{43728B25-EE3E-4A55-B74A-A3CB93757B1D}">
      <dgm:prSet/>
      <dgm:spPr/>
      <dgm:t>
        <a:bodyPr/>
        <a:lstStyle/>
        <a:p>
          <a:endParaRPr lang="ru-RU"/>
        </a:p>
      </dgm:t>
    </dgm:pt>
    <dgm:pt modelId="{BCC4D906-C8FF-410F-8B33-69864A6B8029}" type="parTrans" cxnId="{2DE7E006-3789-4B59-90BF-6B91134E00DC}">
      <dgm:prSet/>
      <dgm:spPr/>
      <dgm:t>
        <a:bodyPr/>
        <a:lstStyle/>
        <a:p>
          <a:endParaRPr lang="ru-RU"/>
        </a:p>
      </dgm:t>
    </dgm:pt>
    <dgm:pt modelId="{37321092-1E05-440E-BD5C-F0E3C68DE3EA}" type="sibTrans" cxnId="{2DE7E006-3789-4B59-90BF-6B91134E00DC}">
      <dgm:prSet/>
      <dgm:spPr/>
      <dgm:t>
        <a:bodyPr/>
        <a:lstStyle/>
        <a:p>
          <a:endParaRPr lang="ru-RU"/>
        </a:p>
      </dgm:t>
    </dgm:pt>
    <dgm:pt modelId="{4F1A4B7A-9CD3-4B8F-A103-3E49792A52F3}">
      <dgm:prSet/>
      <dgm:spPr/>
      <dgm:t>
        <a:bodyPr/>
        <a:lstStyle/>
        <a:p>
          <a:endParaRPr lang="ru-RU"/>
        </a:p>
      </dgm:t>
    </dgm:pt>
    <dgm:pt modelId="{425C5514-CF91-45D3-9E60-21F2D5742E40}" type="parTrans" cxnId="{E5438ED8-F295-45B1-B09A-BB17A98E8FB9}">
      <dgm:prSet/>
      <dgm:spPr/>
      <dgm:t>
        <a:bodyPr/>
        <a:lstStyle/>
        <a:p>
          <a:endParaRPr lang="ru-RU"/>
        </a:p>
      </dgm:t>
    </dgm:pt>
    <dgm:pt modelId="{E53B8929-7C06-4FDC-A18F-31210CAE3203}" type="sibTrans" cxnId="{E5438ED8-F295-45B1-B09A-BB17A98E8FB9}">
      <dgm:prSet/>
      <dgm:spPr/>
      <dgm:t>
        <a:bodyPr/>
        <a:lstStyle/>
        <a:p>
          <a:endParaRPr lang="ru-RU"/>
        </a:p>
      </dgm:t>
    </dgm:pt>
    <dgm:pt modelId="{8EB55B08-7603-4DA2-89A6-D80D4739B92C}">
      <dgm:prSet/>
      <dgm:spPr/>
      <dgm:t>
        <a:bodyPr/>
        <a:lstStyle/>
        <a:p>
          <a:endParaRPr lang="ru-RU"/>
        </a:p>
      </dgm:t>
    </dgm:pt>
    <dgm:pt modelId="{977AC196-D1BB-4046-BDAB-AAB326673AE4}" type="parTrans" cxnId="{C6B7291D-03BD-49DC-9239-C2CF277B3138}">
      <dgm:prSet/>
      <dgm:spPr/>
      <dgm:t>
        <a:bodyPr/>
        <a:lstStyle/>
        <a:p>
          <a:endParaRPr lang="ru-RU"/>
        </a:p>
      </dgm:t>
    </dgm:pt>
    <dgm:pt modelId="{A47E6958-B25F-4FF8-9B52-72ECCB19C0E4}" type="sibTrans" cxnId="{C6B7291D-03BD-49DC-9239-C2CF277B3138}">
      <dgm:prSet/>
      <dgm:spPr/>
      <dgm:t>
        <a:bodyPr/>
        <a:lstStyle/>
        <a:p>
          <a:endParaRPr lang="ru-RU"/>
        </a:p>
      </dgm:t>
    </dgm:pt>
    <dgm:pt modelId="{EEEA8CF7-CC6C-4D1A-B77D-6BFB6407B3F6}">
      <dgm:prSet/>
      <dgm:spPr/>
      <dgm:t>
        <a:bodyPr/>
        <a:lstStyle/>
        <a:p>
          <a:endParaRPr lang="ru-RU"/>
        </a:p>
      </dgm:t>
    </dgm:pt>
    <dgm:pt modelId="{61527244-4AE0-42A5-998A-F471018E0933}" type="parTrans" cxnId="{15B610CF-EC1D-4782-BBB2-F1641CE45431}">
      <dgm:prSet/>
      <dgm:spPr/>
      <dgm:t>
        <a:bodyPr/>
        <a:lstStyle/>
        <a:p>
          <a:endParaRPr lang="ru-RU"/>
        </a:p>
      </dgm:t>
    </dgm:pt>
    <dgm:pt modelId="{FB9BAD2F-1742-45E4-80F3-BD68124236D7}" type="sibTrans" cxnId="{15B610CF-EC1D-4782-BBB2-F1641CE45431}">
      <dgm:prSet/>
      <dgm:spPr/>
      <dgm:t>
        <a:bodyPr/>
        <a:lstStyle/>
        <a:p>
          <a:endParaRPr lang="ru-RU"/>
        </a:p>
      </dgm:t>
    </dgm:pt>
    <dgm:pt modelId="{3ABB025C-D8ED-4D86-A548-5CCA9FB5E2D0}">
      <dgm:prSet/>
      <dgm:spPr/>
      <dgm:t>
        <a:bodyPr/>
        <a:lstStyle/>
        <a:p>
          <a:endParaRPr lang="ru-RU" dirty="0">
            <a:latin typeface="Times New Roman" panose="02020603050405020304" pitchFamily="18" charset="0"/>
          </a:endParaRPr>
        </a:p>
      </dgm:t>
    </dgm:pt>
    <dgm:pt modelId="{5E3F930E-6BB4-4C51-B59E-7C16425B8A90}" type="parTrans" cxnId="{5D711A0C-AB11-4B34-97D4-8D503F426B26}">
      <dgm:prSet/>
      <dgm:spPr/>
      <dgm:t>
        <a:bodyPr/>
        <a:lstStyle/>
        <a:p>
          <a:endParaRPr lang="ru-RU"/>
        </a:p>
      </dgm:t>
    </dgm:pt>
    <dgm:pt modelId="{17C3AF34-7274-49B5-BECE-6FBB3B61A69D}" type="sibTrans" cxnId="{5D711A0C-AB11-4B34-97D4-8D503F426B26}">
      <dgm:prSet/>
      <dgm:spPr/>
      <dgm:t>
        <a:bodyPr/>
        <a:lstStyle/>
        <a:p>
          <a:endParaRPr lang="ru-RU"/>
        </a:p>
      </dgm:t>
    </dgm:pt>
    <dgm:pt modelId="{AD314FB3-A791-45B1-98A3-4B5A57FEBEC4}">
      <dgm:prSet/>
      <dgm:spPr/>
      <dgm:t>
        <a:bodyPr/>
        <a:lstStyle/>
        <a:p>
          <a:endParaRPr lang="ru-RU"/>
        </a:p>
      </dgm:t>
    </dgm:pt>
    <dgm:pt modelId="{61BD2F95-2333-4818-8CFA-8CFF96E5E57E}" type="parTrans" cxnId="{37BF9A2E-8BA6-4ADA-8724-6F56E2F8D400}">
      <dgm:prSet/>
      <dgm:spPr/>
      <dgm:t>
        <a:bodyPr/>
        <a:lstStyle/>
        <a:p>
          <a:endParaRPr lang="ru-RU"/>
        </a:p>
      </dgm:t>
    </dgm:pt>
    <dgm:pt modelId="{4E5C2F02-561A-4041-B50C-407E43DFDDDB}" type="sibTrans" cxnId="{37BF9A2E-8BA6-4ADA-8724-6F56E2F8D400}">
      <dgm:prSet/>
      <dgm:spPr/>
      <dgm:t>
        <a:bodyPr/>
        <a:lstStyle/>
        <a:p>
          <a:endParaRPr lang="ru-RU"/>
        </a:p>
      </dgm:t>
    </dgm:pt>
    <dgm:pt modelId="{5E9BA65A-CF52-4BDE-91FF-06AFCF528C6A}">
      <dgm:prSet/>
      <dgm:spPr/>
      <dgm:t>
        <a:bodyPr/>
        <a:lstStyle/>
        <a:p>
          <a:endParaRPr lang="ru-RU"/>
        </a:p>
      </dgm:t>
    </dgm:pt>
    <dgm:pt modelId="{482642EE-09A5-44EC-BDAF-978AC225D1A2}" type="parTrans" cxnId="{8B3E8A80-5512-4B28-80A7-1B9D362E48CC}">
      <dgm:prSet/>
      <dgm:spPr/>
      <dgm:t>
        <a:bodyPr/>
        <a:lstStyle/>
        <a:p>
          <a:endParaRPr lang="ru-RU"/>
        </a:p>
      </dgm:t>
    </dgm:pt>
    <dgm:pt modelId="{73D15434-9559-4676-B4ED-266AA1AEF18D}" type="sibTrans" cxnId="{8B3E8A80-5512-4B28-80A7-1B9D362E48CC}">
      <dgm:prSet/>
      <dgm:spPr/>
      <dgm:t>
        <a:bodyPr/>
        <a:lstStyle/>
        <a:p>
          <a:endParaRPr lang="ru-RU"/>
        </a:p>
      </dgm:t>
    </dgm:pt>
    <dgm:pt modelId="{0CC613CB-9DF9-470C-9D32-C6CFDBC95B83}">
      <dgm:prSet/>
      <dgm:spPr/>
      <dgm:t>
        <a:bodyPr/>
        <a:lstStyle/>
        <a:p>
          <a:endParaRPr lang="ru-RU"/>
        </a:p>
      </dgm:t>
    </dgm:pt>
    <dgm:pt modelId="{21550A55-3A4D-4371-8A00-61B2F6601400}" type="parTrans" cxnId="{0656E642-3251-474E-935D-A9668FEA196A}">
      <dgm:prSet/>
      <dgm:spPr/>
      <dgm:t>
        <a:bodyPr/>
        <a:lstStyle/>
        <a:p>
          <a:endParaRPr lang="ru-RU"/>
        </a:p>
      </dgm:t>
    </dgm:pt>
    <dgm:pt modelId="{E229F2AE-A27C-4B74-9172-7E4E1F2F7D92}" type="sibTrans" cxnId="{0656E642-3251-474E-935D-A9668FEA196A}">
      <dgm:prSet/>
      <dgm:spPr/>
      <dgm:t>
        <a:bodyPr/>
        <a:lstStyle/>
        <a:p>
          <a:endParaRPr lang="ru-RU"/>
        </a:p>
      </dgm:t>
    </dgm:pt>
    <dgm:pt modelId="{8EB5AC89-8992-4752-ABBE-BC0043DFA78A}">
      <dgm:prSet/>
      <dgm:spPr/>
      <dgm:t>
        <a:bodyPr/>
        <a:lstStyle/>
        <a:p>
          <a:endParaRPr lang="ru-RU"/>
        </a:p>
      </dgm:t>
    </dgm:pt>
    <dgm:pt modelId="{F786DC87-0802-4B10-8BDB-7D4842F70B98}" type="parTrans" cxnId="{6B40CE19-0871-448D-9014-2BE091A6088A}">
      <dgm:prSet/>
      <dgm:spPr/>
      <dgm:t>
        <a:bodyPr/>
        <a:lstStyle/>
        <a:p>
          <a:endParaRPr lang="ru-RU"/>
        </a:p>
      </dgm:t>
    </dgm:pt>
    <dgm:pt modelId="{1EE4C8FF-D5DD-45AD-929A-495A2F6D29E4}" type="sibTrans" cxnId="{6B40CE19-0871-448D-9014-2BE091A6088A}">
      <dgm:prSet/>
      <dgm:spPr/>
      <dgm:t>
        <a:bodyPr/>
        <a:lstStyle/>
        <a:p>
          <a:endParaRPr lang="ru-RU"/>
        </a:p>
      </dgm:t>
    </dgm:pt>
    <dgm:pt modelId="{02E3E176-2169-4E86-82CB-3688C269C696}">
      <dgm:prSet/>
      <dgm:spPr/>
      <dgm:t>
        <a:bodyPr/>
        <a:lstStyle/>
        <a:p>
          <a:endParaRPr lang="ru-RU"/>
        </a:p>
      </dgm:t>
    </dgm:pt>
    <dgm:pt modelId="{9CE627EF-357B-4E8E-B4F0-9F63D2A97AA2}" type="parTrans" cxnId="{9C3FF6BD-36DE-4ABA-8AAF-C8F7A7C75D63}">
      <dgm:prSet/>
      <dgm:spPr/>
      <dgm:t>
        <a:bodyPr/>
        <a:lstStyle/>
        <a:p>
          <a:endParaRPr lang="ru-RU"/>
        </a:p>
      </dgm:t>
    </dgm:pt>
    <dgm:pt modelId="{E9158564-F684-4CE1-89CA-253C1D0B793E}" type="sibTrans" cxnId="{9C3FF6BD-36DE-4ABA-8AAF-C8F7A7C75D63}">
      <dgm:prSet/>
      <dgm:spPr/>
      <dgm:t>
        <a:bodyPr/>
        <a:lstStyle/>
        <a:p>
          <a:endParaRPr lang="ru-RU"/>
        </a:p>
      </dgm:t>
    </dgm:pt>
    <dgm:pt modelId="{1BB0B3D6-DDD8-4F23-808C-1109F42B3F8E}">
      <dgm:prSet/>
      <dgm:spPr/>
      <dgm:t>
        <a:bodyPr/>
        <a:lstStyle/>
        <a:p>
          <a:endParaRPr lang="ru-RU"/>
        </a:p>
      </dgm:t>
    </dgm:pt>
    <dgm:pt modelId="{92A1A280-E050-4E02-BFDF-BF1EA2B53748}" type="parTrans" cxnId="{D203D118-B5C7-4596-92E3-BA7D74E03FFA}">
      <dgm:prSet/>
      <dgm:spPr/>
      <dgm:t>
        <a:bodyPr/>
        <a:lstStyle/>
        <a:p>
          <a:endParaRPr lang="ru-RU"/>
        </a:p>
      </dgm:t>
    </dgm:pt>
    <dgm:pt modelId="{780E451B-F3B6-47CB-B573-D46DC7726FFB}" type="sibTrans" cxnId="{D203D118-B5C7-4596-92E3-BA7D74E03FFA}">
      <dgm:prSet/>
      <dgm:spPr/>
      <dgm:t>
        <a:bodyPr/>
        <a:lstStyle/>
        <a:p>
          <a:endParaRPr lang="ru-RU"/>
        </a:p>
      </dgm:t>
    </dgm:pt>
    <dgm:pt modelId="{8DB5BAFA-5F59-4C61-9524-B5AE6AEA79AA}">
      <dgm:prSet/>
      <dgm:spPr/>
      <dgm:t>
        <a:bodyPr/>
        <a:lstStyle/>
        <a:p>
          <a:endParaRPr lang="ru-RU"/>
        </a:p>
      </dgm:t>
    </dgm:pt>
    <dgm:pt modelId="{2C39F29B-83A6-494B-B2B1-0DC6DB56D34A}" type="parTrans" cxnId="{E0CBEA31-B723-4EB2-8C23-FE39067E01B4}">
      <dgm:prSet/>
      <dgm:spPr/>
      <dgm:t>
        <a:bodyPr/>
        <a:lstStyle/>
        <a:p>
          <a:endParaRPr lang="ru-RU"/>
        </a:p>
      </dgm:t>
    </dgm:pt>
    <dgm:pt modelId="{E12140DA-2B96-4524-945A-A5DBF8EAE821}" type="sibTrans" cxnId="{E0CBEA31-B723-4EB2-8C23-FE39067E01B4}">
      <dgm:prSet/>
      <dgm:spPr/>
      <dgm:t>
        <a:bodyPr/>
        <a:lstStyle/>
        <a:p>
          <a:endParaRPr lang="ru-RU"/>
        </a:p>
      </dgm:t>
    </dgm:pt>
    <dgm:pt modelId="{B2745783-3554-4D20-BD0A-E87B48220D3C}">
      <dgm:prSet/>
      <dgm:spPr/>
      <dgm:t>
        <a:bodyPr/>
        <a:lstStyle/>
        <a:p>
          <a:endParaRPr lang="ru-RU"/>
        </a:p>
      </dgm:t>
    </dgm:pt>
    <dgm:pt modelId="{B71A8FAE-1E79-4C8C-A8AE-9889D5A23CE4}" type="parTrans" cxnId="{13BAE50F-200C-4B58-A66C-368434C9811A}">
      <dgm:prSet/>
      <dgm:spPr/>
      <dgm:t>
        <a:bodyPr/>
        <a:lstStyle/>
        <a:p>
          <a:endParaRPr lang="ru-RU"/>
        </a:p>
      </dgm:t>
    </dgm:pt>
    <dgm:pt modelId="{9570E47F-FF4B-4D5C-8B7A-B73FDA2C3F4F}" type="sibTrans" cxnId="{13BAE50F-200C-4B58-A66C-368434C9811A}">
      <dgm:prSet/>
      <dgm:spPr/>
      <dgm:t>
        <a:bodyPr/>
        <a:lstStyle/>
        <a:p>
          <a:endParaRPr lang="ru-RU"/>
        </a:p>
      </dgm:t>
    </dgm:pt>
    <dgm:pt modelId="{6FC14F04-105E-4C83-97FB-040DDC437D7C}">
      <dgm:prSet/>
      <dgm:spPr/>
      <dgm:t>
        <a:bodyPr/>
        <a:lstStyle/>
        <a:p>
          <a:endParaRPr lang="ru-RU"/>
        </a:p>
      </dgm:t>
    </dgm:pt>
    <dgm:pt modelId="{287D620E-7C68-447B-BD99-9CFF7E822C33}" type="parTrans" cxnId="{61AC0521-6D29-4CD1-A941-EA6D85E0E3B2}">
      <dgm:prSet/>
      <dgm:spPr/>
      <dgm:t>
        <a:bodyPr/>
        <a:lstStyle/>
        <a:p>
          <a:endParaRPr lang="ru-RU"/>
        </a:p>
      </dgm:t>
    </dgm:pt>
    <dgm:pt modelId="{07E2AA01-D14D-476B-9D23-D3B6C548D290}" type="sibTrans" cxnId="{61AC0521-6D29-4CD1-A941-EA6D85E0E3B2}">
      <dgm:prSet/>
      <dgm:spPr/>
      <dgm:t>
        <a:bodyPr/>
        <a:lstStyle/>
        <a:p>
          <a:endParaRPr lang="ru-RU"/>
        </a:p>
      </dgm:t>
    </dgm:pt>
    <dgm:pt modelId="{4D48BFC3-635A-4AED-B47A-125082B4A324}">
      <dgm:prSet/>
      <dgm:spPr/>
      <dgm:t>
        <a:bodyPr/>
        <a:lstStyle/>
        <a:p>
          <a:endParaRPr lang="ru-RU"/>
        </a:p>
      </dgm:t>
    </dgm:pt>
    <dgm:pt modelId="{897668CA-857D-4781-8B5D-799417F39981}" type="parTrans" cxnId="{1DBA4D89-04D8-4D3E-B36B-4C282D37C104}">
      <dgm:prSet/>
      <dgm:spPr/>
      <dgm:t>
        <a:bodyPr/>
        <a:lstStyle/>
        <a:p>
          <a:endParaRPr lang="ru-RU"/>
        </a:p>
      </dgm:t>
    </dgm:pt>
    <dgm:pt modelId="{EDDC109C-0BF7-4849-95EB-C0637218E552}" type="sibTrans" cxnId="{1DBA4D89-04D8-4D3E-B36B-4C282D37C104}">
      <dgm:prSet/>
      <dgm:spPr/>
      <dgm:t>
        <a:bodyPr/>
        <a:lstStyle/>
        <a:p>
          <a:endParaRPr lang="ru-RU"/>
        </a:p>
      </dgm:t>
    </dgm:pt>
    <dgm:pt modelId="{30C9A18C-8289-43DF-830F-B7E6BAF43945}">
      <dgm:prSet custT="1"/>
      <dgm:spPr>
        <a:solidFill>
          <a:srgbClr val="66FF33"/>
        </a:solidFill>
      </dgm:spPr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Художественная деятельность и детское творчество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459B44-14FF-4D23-848E-544547EC85AC}" type="parTrans" cxnId="{033B0360-956B-4915-AD78-DC2E8D2EE5F4}">
      <dgm:prSet/>
      <dgm:spPr/>
      <dgm:t>
        <a:bodyPr/>
        <a:lstStyle/>
        <a:p>
          <a:endParaRPr lang="ru-RU"/>
        </a:p>
      </dgm:t>
    </dgm:pt>
    <dgm:pt modelId="{64C38204-81B3-4E38-914B-EABC9791B73F}" type="sibTrans" cxnId="{033B0360-956B-4915-AD78-DC2E8D2EE5F4}">
      <dgm:prSet/>
      <dgm:spPr/>
      <dgm:t>
        <a:bodyPr/>
        <a:lstStyle/>
        <a:p>
          <a:endParaRPr lang="ru-RU"/>
        </a:p>
      </dgm:t>
    </dgm:pt>
    <dgm:pt modelId="{4245C3DF-72AD-4116-816F-076A88E399F9}">
      <dgm:prSet/>
      <dgm:spPr/>
      <dgm:t>
        <a:bodyPr/>
        <a:lstStyle/>
        <a:p>
          <a:endParaRPr lang="ru-RU"/>
        </a:p>
      </dgm:t>
    </dgm:pt>
    <dgm:pt modelId="{D339BE83-3C04-4AEE-A124-8639FF42F737}" type="parTrans" cxnId="{8123BBA4-824D-4C80-BEF6-68B81984E14E}">
      <dgm:prSet/>
      <dgm:spPr/>
      <dgm:t>
        <a:bodyPr/>
        <a:lstStyle/>
        <a:p>
          <a:endParaRPr lang="ru-RU"/>
        </a:p>
      </dgm:t>
    </dgm:pt>
    <dgm:pt modelId="{2A7A9B76-2017-4BFD-A720-90B27425526C}" type="sibTrans" cxnId="{8123BBA4-824D-4C80-BEF6-68B81984E14E}">
      <dgm:prSet/>
      <dgm:spPr/>
      <dgm:t>
        <a:bodyPr/>
        <a:lstStyle/>
        <a:p>
          <a:endParaRPr lang="ru-RU"/>
        </a:p>
      </dgm:t>
    </dgm:pt>
    <dgm:pt modelId="{9F0F433B-D8AE-4DFF-86E1-1EE34BBE1B2E}">
      <dgm:prSet/>
      <dgm:spPr/>
      <dgm:t>
        <a:bodyPr/>
        <a:lstStyle/>
        <a:p>
          <a:endParaRPr lang="ru-RU"/>
        </a:p>
      </dgm:t>
    </dgm:pt>
    <dgm:pt modelId="{F2A66928-A6A3-4EFA-9808-ABB43D686404}" type="parTrans" cxnId="{F4951F42-4343-4DD5-AA3D-EC903AB436CE}">
      <dgm:prSet/>
      <dgm:spPr/>
      <dgm:t>
        <a:bodyPr/>
        <a:lstStyle/>
        <a:p>
          <a:endParaRPr lang="ru-RU"/>
        </a:p>
      </dgm:t>
    </dgm:pt>
    <dgm:pt modelId="{E8BA6ABB-FFFE-4783-8779-702F6EC343FB}" type="sibTrans" cxnId="{F4951F42-4343-4DD5-AA3D-EC903AB436CE}">
      <dgm:prSet/>
      <dgm:spPr/>
      <dgm:t>
        <a:bodyPr/>
        <a:lstStyle/>
        <a:p>
          <a:endParaRPr lang="ru-RU"/>
        </a:p>
      </dgm:t>
    </dgm:pt>
    <dgm:pt modelId="{64C5A15C-5120-4819-B016-A5DBF2223041}">
      <dgm:prSet/>
      <dgm:spPr/>
      <dgm:t>
        <a:bodyPr/>
        <a:lstStyle/>
        <a:p>
          <a:endParaRPr lang="ru-RU"/>
        </a:p>
      </dgm:t>
    </dgm:pt>
    <dgm:pt modelId="{413B5D1B-2D5D-4A05-87F1-51A9477B1FA8}" type="parTrans" cxnId="{B7BE2949-BC56-401C-8131-CE4B66DDAA8C}">
      <dgm:prSet/>
      <dgm:spPr/>
      <dgm:t>
        <a:bodyPr/>
        <a:lstStyle/>
        <a:p>
          <a:endParaRPr lang="ru-RU"/>
        </a:p>
      </dgm:t>
    </dgm:pt>
    <dgm:pt modelId="{40EC9E54-F818-48CE-8EA6-C00A72CEA087}" type="sibTrans" cxnId="{B7BE2949-BC56-401C-8131-CE4B66DDAA8C}">
      <dgm:prSet/>
      <dgm:spPr/>
      <dgm:t>
        <a:bodyPr/>
        <a:lstStyle/>
        <a:p>
          <a:endParaRPr lang="ru-RU"/>
        </a:p>
      </dgm:t>
    </dgm:pt>
    <dgm:pt modelId="{EDD4413D-EF46-4FF2-A3E1-3F6D5A6E92C7}">
      <dgm:prSet/>
      <dgm:spPr/>
      <dgm:t>
        <a:bodyPr/>
        <a:lstStyle/>
        <a:p>
          <a:endParaRPr lang="ru-RU" dirty="0">
            <a:latin typeface="Times New Roman" panose="02020603050405020304" pitchFamily="18" charset="0"/>
          </a:endParaRPr>
        </a:p>
      </dgm:t>
    </dgm:pt>
    <dgm:pt modelId="{53091461-F8AD-4989-99DC-F812FCF6AEB2}" type="parTrans" cxnId="{5F0690F3-879A-4458-8327-5486D46B577F}">
      <dgm:prSet/>
      <dgm:spPr/>
      <dgm:t>
        <a:bodyPr/>
        <a:lstStyle/>
        <a:p>
          <a:endParaRPr lang="ru-RU"/>
        </a:p>
      </dgm:t>
    </dgm:pt>
    <dgm:pt modelId="{AA00306D-DACC-437B-A17D-E929F083BC7D}" type="sibTrans" cxnId="{5F0690F3-879A-4458-8327-5486D46B577F}">
      <dgm:prSet/>
      <dgm:spPr/>
      <dgm:t>
        <a:bodyPr/>
        <a:lstStyle/>
        <a:p>
          <a:endParaRPr lang="ru-RU"/>
        </a:p>
      </dgm:t>
    </dgm:pt>
    <dgm:pt modelId="{1F02F5BA-F5DD-4B0C-894F-096169BC3319}">
      <dgm:prSet/>
      <dgm:spPr/>
      <dgm:t>
        <a:bodyPr/>
        <a:lstStyle/>
        <a:p>
          <a:endParaRPr lang="ru-RU"/>
        </a:p>
      </dgm:t>
    </dgm:pt>
    <dgm:pt modelId="{65856DE9-E4BB-4245-A5B8-A050E84A5D92}" type="parTrans" cxnId="{6B6F054C-2428-4D98-BDDE-1DD265D496AE}">
      <dgm:prSet/>
      <dgm:spPr/>
      <dgm:t>
        <a:bodyPr/>
        <a:lstStyle/>
        <a:p>
          <a:endParaRPr lang="ru-RU"/>
        </a:p>
      </dgm:t>
    </dgm:pt>
    <dgm:pt modelId="{8D81DC8C-AC1D-4959-B98A-05001561BE9B}" type="sibTrans" cxnId="{6B6F054C-2428-4D98-BDDE-1DD265D496AE}">
      <dgm:prSet/>
      <dgm:spPr/>
      <dgm:t>
        <a:bodyPr/>
        <a:lstStyle/>
        <a:p>
          <a:endParaRPr lang="ru-RU"/>
        </a:p>
      </dgm:t>
    </dgm:pt>
    <dgm:pt modelId="{22B11DBF-C8A7-4F06-8F99-8FE966A19DC1}">
      <dgm:prSet/>
      <dgm:spPr/>
      <dgm:t>
        <a:bodyPr/>
        <a:lstStyle/>
        <a:p>
          <a:endParaRPr lang="ru-RU"/>
        </a:p>
      </dgm:t>
    </dgm:pt>
    <dgm:pt modelId="{BB8E96ED-DA28-4CC1-9D73-991EAEC227CE}" type="parTrans" cxnId="{74854F02-074E-4488-ABC5-A111329596DD}">
      <dgm:prSet/>
      <dgm:spPr/>
      <dgm:t>
        <a:bodyPr/>
        <a:lstStyle/>
        <a:p>
          <a:endParaRPr lang="ru-RU"/>
        </a:p>
      </dgm:t>
    </dgm:pt>
    <dgm:pt modelId="{24AB5BA1-7D4E-46AE-90F2-8DF11801E731}" type="sibTrans" cxnId="{74854F02-074E-4488-ABC5-A111329596DD}">
      <dgm:prSet/>
      <dgm:spPr/>
      <dgm:t>
        <a:bodyPr/>
        <a:lstStyle/>
        <a:p>
          <a:endParaRPr lang="ru-RU"/>
        </a:p>
      </dgm:t>
    </dgm:pt>
    <dgm:pt modelId="{C9C63D78-395D-45ED-8892-DBD1FDC05C96}">
      <dgm:prSet/>
      <dgm:spPr/>
      <dgm:t>
        <a:bodyPr/>
        <a:lstStyle/>
        <a:p>
          <a:endParaRPr lang="ru-RU"/>
        </a:p>
      </dgm:t>
    </dgm:pt>
    <dgm:pt modelId="{26D5B678-EBC9-4E74-B35B-945381B83621}" type="parTrans" cxnId="{BAB124DB-6073-479D-A8C3-41D620B8805B}">
      <dgm:prSet/>
      <dgm:spPr/>
      <dgm:t>
        <a:bodyPr/>
        <a:lstStyle/>
        <a:p>
          <a:endParaRPr lang="ru-RU"/>
        </a:p>
      </dgm:t>
    </dgm:pt>
    <dgm:pt modelId="{C41C0EFC-0117-4A05-8A74-D7E9FE7ACDEA}" type="sibTrans" cxnId="{BAB124DB-6073-479D-A8C3-41D620B8805B}">
      <dgm:prSet/>
      <dgm:spPr/>
      <dgm:t>
        <a:bodyPr/>
        <a:lstStyle/>
        <a:p>
          <a:endParaRPr lang="ru-RU"/>
        </a:p>
      </dgm:t>
    </dgm:pt>
    <dgm:pt modelId="{3C3913C2-6A01-41AD-89FF-B0E127806831}">
      <dgm:prSet/>
      <dgm:spPr/>
      <dgm:t>
        <a:bodyPr/>
        <a:lstStyle/>
        <a:p>
          <a:endParaRPr lang="ru-RU"/>
        </a:p>
      </dgm:t>
    </dgm:pt>
    <dgm:pt modelId="{C7739F3D-C59D-40D8-A82B-701934D35309}" type="parTrans" cxnId="{4AA295B1-7BC9-4A07-B0EB-CE15B68E7106}">
      <dgm:prSet/>
      <dgm:spPr/>
      <dgm:t>
        <a:bodyPr/>
        <a:lstStyle/>
        <a:p>
          <a:endParaRPr lang="ru-RU"/>
        </a:p>
      </dgm:t>
    </dgm:pt>
    <dgm:pt modelId="{245EDA74-658A-4033-A727-B08E36F7DB2F}" type="sibTrans" cxnId="{4AA295B1-7BC9-4A07-B0EB-CE15B68E7106}">
      <dgm:prSet/>
      <dgm:spPr/>
      <dgm:t>
        <a:bodyPr/>
        <a:lstStyle/>
        <a:p>
          <a:endParaRPr lang="ru-RU"/>
        </a:p>
      </dgm:t>
    </dgm:pt>
    <dgm:pt modelId="{9B86BD3E-FF2E-4D5B-AAEE-7AE4CD5D7746}" type="pres">
      <dgm:prSet presAssocID="{2E498DF0-B407-49ED-AEA8-1E27A6795CA0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366DE1-091C-4961-B910-1C7C365446AA}" type="pres">
      <dgm:prSet presAssocID="{2E498DF0-B407-49ED-AEA8-1E27A6795CA0}" presName="matrix" presStyleCnt="0"/>
      <dgm:spPr/>
    </dgm:pt>
    <dgm:pt modelId="{11649AE2-F89D-497B-BFFB-FE6E45514F3A}" type="pres">
      <dgm:prSet presAssocID="{2E498DF0-B407-49ED-AEA8-1E27A6795CA0}" presName="tile1" presStyleLbl="node1" presStyleIdx="0" presStyleCnt="4"/>
      <dgm:spPr/>
      <dgm:t>
        <a:bodyPr/>
        <a:lstStyle/>
        <a:p>
          <a:endParaRPr lang="ru-RU"/>
        </a:p>
      </dgm:t>
    </dgm:pt>
    <dgm:pt modelId="{A1762BB6-E214-4912-83AD-35E7A665D99B}" type="pres">
      <dgm:prSet presAssocID="{2E498DF0-B407-49ED-AEA8-1E27A6795CA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E1E070-0B5A-4522-8CED-7B48FE578459}" type="pres">
      <dgm:prSet presAssocID="{2E498DF0-B407-49ED-AEA8-1E27A6795CA0}" presName="tile2" presStyleLbl="node1" presStyleIdx="1" presStyleCnt="4" custLinFactNeighborX="-626" custLinFactNeighborY="-6905"/>
      <dgm:spPr/>
      <dgm:t>
        <a:bodyPr/>
        <a:lstStyle/>
        <a:p>
          <a:endParaRPr lang="ru-RU"/>
        </a:p>
      </dgm:t>
    </dgm:pt>
    <dgm:pt modelId="{AD1B18F2-BBBE-48DE-A0ED-9B2B1BC9B032}" type="pres">
      <dgm:prSet presAssocID="{2E498DF0-B407-49ED-AEA8-1E27A6795CA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27D19A-555E-48FF-9A67-9D4B8A8E8318}" type="pres">
      <dgm:prSet presAssocID="{2E498DF0-B407-49ED-AEA8-1E27A6795CA0}" presName="tile3" presStyleLbl="node1" presStyleIdx="2" presStyleCnt="4" custLinFactNeighborY="-3276"/>
      <dgm:spPr/>
      <dgm:t>
        <a:bodyPr/>
        <a:lstStyle/>
        <a:p>
          <a:endParaRPr lang="ru-RU"/>
        </a:p>
      </dgm:t>
    </dgm:pt>
    <dgm:pt modelId="{4341140D-7B59-46BB-A83E-58B9ACCDAAEC}" type="pres">
      <dgm:prSet presAssocID="{2E498DF0-B407-49ED-AEA8-1E27A6795CA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1A6D52-BD7A-4925-89E0-A36BB734A716}" type="pres">
      <dgm:prSet presAssocID="{2E498DF0-B407-49ED-AEA8-1E27A6795CA0}" presName="tile4" presStyleLbl="node1" presStyleIdx="3" presStyleCnt="4"/>
      <dgm:spPr/>
      <dgm:t>
        <a:bodyPr/>
        <a:lstStyle/>
        <a:p>
          <a:endParaRPr lang="ru-RU"/>
        </a:p>
      </dgm:t>
    </dgm:pt>
    <dgm:pt modelId="{4F1204B3-E92C-433E-A309-A5F8E99E2D77}" type="pres">
      <dgm:prSet presAssocID="{2E498DF0-B407-49ED-AEA8-1E27A6795CA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06E853-0B87-4B23-B33C-94FF556276A3}" type="pres">
      <dgm:prSet presAssocID="{2E498DF0-B407-49ED-AEA8-1E27A6795CA0}" presName="centerTile" presStyleLbl="fgShp" presStyleIdx="0" presStyleCnt="1" custScaleX="116665" custScaleY="165841">
        <dgm:presLayoutVars>
          <dgm:chMax val="0"/>
          <dgm:chPref val="0"/>
        </dgm:presLayoutVars>
      </dgm:prSet>
      <dgm:spPr>
        <a:prstGeom prst="flowChartConnector">
          <a:avLst/>
        </a:prstGeom>
      </dgm:spPr>
      <dgm:t>
        <a:bodyPr/>
        <a:lstStyle/>
        <a:p>
          <a:endParaRPr lang="ru-RU"/>
        </a:p>
      </dgm:t>
    </dgm:pt>
  </dgm:ptLst>
  <dgm:cxnLst>
    <dgm:cxn modelId="{61AC0521-6D29-4CD1-A941-EA6D85E0E3B2}" srcId="{A1931DCB-31A0-49DA-A11E-8A8AC14BC756}" destId="{6FC14F04-105E-4C83-97FB-040DDC437D7C}" srcOrd="20" destOrd="0" parTransId="{287D620E-7C68-447B-BD99-9CFF7E822C33}" sibTransId="{07E2AA01-D14D-476B-9D23-D3B6C548D290}"/>
    <dgm:cxn modelId="{4AA295B1-7BC9-4A07-B0EB-CE15B68E7106}" srcId="{2E498DF0-B407-49ED-AEA8-1E27A6795CA0}" destId="{3C3913C2-6A01-41AD-89FF-B0E127806831}" srcOrd="1" destOrd="0" parTransId="{C7739F3D-C59D-40D8-A82B-701934D35309}" sibTransId="{245EDA74-658A-4033-A727-B08E36F7DB2F}"/>
    <dgm:cxn modelId="{E59FDE39-8ECE-4000-BA53-3BF80399C68C}" srcId="{A1931DCB-31A0-49DA-A11E-8A8AC14BC756}" destId="{00CBEE23-D886-4349-8E79-2701BF141142}" srcOrd="0" destOrd="0" parTransId="{014E06EA-7F18-4FEF-8B8C-A0C04CA9013B}" sibTransId="{32AC0F44-FDF5-4E1E-ADF5-B9588DD18ED8}"/>
    <dgm:cxn modelId="{A5FA9CE7-0194-4D30-B50A-25150C3D7618}" srcId="{2E498DF0-B407-49ED-AEA8-1E27A6795CA0}" destId="{A1931DCB-31A0-49DA-A11E-8A8AC14BC756}" srcOrd="0" destOrd="0" parTransId="{26D4AF5E-F1E0-4ABE-87D2-297AA7A00F95}" sibTransId="{EE4F70B6-C5CF-44D9-A235-BA323A2DD9E2}"/>
    <dgm:cxn modelId="{6B9964BD-6EC7-413B-9531-96385D28D352}" type="presOf" srcId="{2E498DF0-B407-49ED-AEA8-1E27A6795CA0}" destId="{9B86BD3E-FF2E-4D5B-AAEE-7AE4CD5D7746}" srcOrd="0" destOrd="0" presId="urn:microsoft.com/office/officeart/2005/8/layout/matrix1"/>
    <dgm:cxn modelId="{033B0360-956B-4915-AD78-DC2E8D2EE5F4}" srcId="{A1931DCB-31A0-49DA-A11E-8A8AC14BC756}" destId="{30C9A18C-8289-43DF-830F-B7E6BAF43945}" srcOrd="3" destOrd="0" parTransId="{7D459B44-14FF-4D23-848E-544547EC85AC}" sibTransId="{64C38204-81B3-4E38-914B-EABC9791B73F}"/>
    <dgm:cxn modelId="{1DBA4D89-04D8-4D3E-B36B-4C282D37C104}" srcId="{A1931DCB-31A0-49DA-A11E-8A8AC14BC756}" destId="{4D48BFC3-635A-4AED-B47A-125082B4A324}" srcOrd="21" destOrd="0" parTransId="{897668CA-857D-4781-8B5D-799417F39981}" sibTransId="{EDDC109C-0BF7-4849-95EB-C0637218E552}"/>
    <dgm:cxn modelId="{34A394DE-2298-452C-8931-B43911CAC60D}" srcId="{A1931DCB-31A0-49DA-A11E-8A8AC14BC756}" destId="{D092997B-F977-424F-A575-8C52C0D2B9F6}" srcOrd="2" destOrd="0" parTransId="{FA715132-5D88-4B2E-A7F9-2E6B11CCCBB9}" sibTransId="{33FC101C-2A6B-47EF-AF17-BC3591B3FD0B}"/>
    <dgm:cxn modelId="{C8BA49C2-D090-490D-A327-3D81EB48A69F}" type="presOf" srcId="{D092997B-F977-424F-A575-8C52C0D2B9F6}" destId="{D327D19A-555E-48FF-9A67-9D4B8A8E8318}" srcOrd="0" destOrd="0" presId="urn:microsoft.com/office/officeart/2005/8/layout/matrix1"/>
    <dgm:cxn modelId="{6B6F054C-2428-4D98-BDDE-1DD265D496AE}" srcId="{A1931DCB-31A0-49DA-A11E-8A8AC14BC756}" destId="{1F02F5BA-F5DD-4B0C-894F-096169BC3319}" srcOrd="4" destOrd="0" parTransId="{65856DE9-E4BB-4245-A5B8-A050E84A5D92}" sibTransId="{8D81DC8C-AC1D-4959-B98A-05001561BE9B}"/>
    <dgm:cxn modelId="{6B40CE19-0871-448D-9014-2BE091A6088A}" srcId="{A1931DCB-31A0-49DA-A11E-8A8AC14BC756}" destId="{8EB5AC89-8992-4752-ABBE-BC0043DFA78A}" srcOrd="16" destOrd="0" parTransId="{F786DC87-0802-4B10-8BDB-7D4842F70B98}" sibTransId="{1EE4C8FF-D5DD-45AD-929A-495A2F6D29E4}"/>
    <dgm:cxn modelId="{B19B25BF-D1A9-4BA5-BD5C-6FFEDF138149}" type="presOf" srcId="{1CEE0F3E-9491-4225-94CF-B22C283DE75A}" destId="{AD1B18F2-BBBE-48DE-A0ED-9B2B1BC9B032}" srcOrd="1" destOrd="0" presId="urn:microsoft.com/office/officeart/2005/8/layout/matrix1"/>
    <dgm:cxn modelId="{74854F02-074E-4488-ABC5-A111329596DD}" srcId="{A1931DCB-31A0-49DA-A11E-8A8AC14BC756}" destId="{22B11DBF-C8A7-4F06-8F99-8FE966A19DC1}" srcOrd="5" destOrd="0" parTransId="{BB8E96ED-DA28-4CC1-9D73-991EAEC227CE}" sibTransId="{24AB5BA1-7D4E-46AE-90F2-8DF11801E731}"/>
    <dgm:cxn modelId="{2DE7E006-3789-4B59-90BF-6B91134E00DC}" srcId="{A1931DCB-31A0-49DA-A11E-8A8AC14BC756}" destId="{43728B25-EE3E-4A55-B74A-A3CB93757B1D}" srcOrd="11" destOrd="0" parTransId="{BCC4D906-C8FF-410F-8B33-69864A6B8029}" sibTransId="{37321092-1E05-440E-BD5C-F0E3C68DE3EA}"/>
    <dgm:cxn modelId="{13BAE50F-200C-4B58-A66C-368434C9811A}" srcId="{A1931DCB-31A0-49DA-A11E-8A8AC14BC756}" destId="{B2745783-3554-4D20-BD0A-E87B48220D3C}" srcOrd="19" destOrd="0" parTransId="{B71A8FAE-1E79-4C8C-A8AE-9889D5A23CE4}" sibTransId="{9570E47F-FF4B-4D5C-8B7A-B73FDA2C3F4F}"/>
    <dgm:cxn modelId="{186CD66D-678E-458E-B990-8E101F88E54C}" type="presOf" srcId="{1CEE0F3E-9491-4225-94CF-B22C283DE75A}" destId="{17E1E070-0B5A-4522-8CED-7B48FE578459}" srcOrd="0" destOrd="0" presId="urn:microsoft.com/office/officeart/2005/8/layout/matrix1"/>
    <dgm:cxn modelId="{6025DFE8-D1BB-42F5-BC42-B9F60FCF1127}" srcId="{A1931DCB-31A0-49DA-A11E-8A8AC14BC756}" destId="{1CEE0F3E-9491-4225-94CF-B22C283DE75A}" srcOrd="1" destOrd="0" parTransId="{0ECA6F00-8F4D-4F36-ACEF-2ADE93207B70}" sibTransId="{85D9E186-E3C1-4320-9A16-49DAF4C9B382}"/>
    <dgm:cxn modelId="{BAB124DB-6073-479D-A8C3-41D620B8805B}" srcId="{A1931DCB-31A0-49DA-A11E-8A8AC14BC756}" destId="{C9C63D78-395D-45ED-8892-DBD1FDC05C96}" srcOrd="6" destOrd="0" parTransId="{26D5B678-EBC9-4E74-B35B-945381B83621}" sibTransId="{C41C0EFC-0117-4A05-8A74-D7E9FE7ACDEA}"/>
    <dgm:cxn modelId="{F4951F42-4343-4DD5-AA3D-EC903AB436CE}" srcId="{A1931DCB-31A0-49DA-A11E-8A8AC14BC756}" destId="{9F0F433B-D8AE-4DFF-86E1-1EE34BBE1B2E}" srcOrd="8" destOrd="0" parTransId="{F2A66928-A6A3-4EFA-9808-ABB43D686404}" sibTransId="{E8BA6ABB-FFFE-4783-8779-702F6EC343FB}"/>
    <dgm:cxn modelId="{B7BE2949-BC56-401C-8131-CE4B66DDAA8C}" srcId="{A1931DCB-31A0-49DA-A11E-8A8AC14BC756}" destId="{64C5A15C-5120-4819-B016-A5DBF2223041}" srcOrd="9" destOrd="0" parTransId="{413B5D1B-2D5D-4A05-87F1-51A9477B1FA8}" sibTransId="{40EC9E54-F818-48CE-8EA6-C00A72CEA087}"/>
    <dgm:cxn modelId="{F35F990E-455D-4CC4-BC5A-5C515CFA6F47}" type="presOf" srcId="{30C9A18C-8289-43DF-830F-B7E6BAF43945}" destId="{021A6D52-BD7A-4925-89E0-A36BB734A716}" srcOrd="0" destOrd="0" presId="urn:microsoft.com/office/officeart/2005/8/layout/matrix1"/>
    <dgm:cxn modelId="{A6ECA233-55D4-43A2-BC01-3FE07362073B}" srcId="{2E498DF0-B407-49ED-AEA8-1E27A6795CA0}" destId="{E7F0B32E-E66C-43E4-8DC1-4B239BFC6D45}" srcOrd="2" destOrd="0" parTransId="{47363644-74E5-4C0F-B322-CF67457727A7}" sibTransId="{CFDAEE27-D2AE-4457-B556-6DB155425D01}"/>
    <dgm:cxn modelId="{D9C05719-F14B-4144-B277-8B6F0E3B3A2F}" type="presOf" srcId="{D092997B-F977-424F-A575-8C52C0D2B9F6}" destId="{4341140D-7B59-46BB-A83E-58B9ACCDAAEC}" srcOrd="1" destOrd="0" presId="urn:microsoft.com/office/officeart/2005/8/layout/matrix1"/>
    <dgm:cxn modelId="{8123BBA4-824D-4C80-BEF6-68B81984E14E}" srcId="{A1931DCB-31A0-49DA-A11E-8A8AC14BC756}" destId="{4245C3DF-72AD-4116-816F-076A88E399F9}" srcOrd="7" destOrd="0" parTransId="{D339BE83-3C04-4AEE-A124-8639FF42F737}" sibTransId="{2A7A9B76-2017-4BFD-A720-90B27425526C}"/>
    <dgm:cxn modelId="{15B610CF-EC1D-4782-BBB2-F1641CE45431}" srcId="{A1931DCB-31A0-49DA-A11E-8A8AC14BC756}" destId="{EEEA8CF7-CC6C-4D1A-B77D-6BFB6407B3F6}" srcOrd="24" destOrd="0" parTransId="{61527244-4AE0-42A5-998A-F471018E0933}" sibTransId="{FB9BAD2F-1742-45E4-80F3-BD68124236D7}"/>
    <dgm:cxn modelId="{5F0690F3-879A-4458-8327-5486D46B577F}" srcId="{A1931DCB-31A0-49DA-A11E-8A8AC14BC756}" destId="{EDD4413D-EF46-4FF2-A3E1-3F6D5A6E92C7}" srcOrd="10" destOrd="0" parTransId="{53091461-F8AD-4989-99DC-F812FCF6AEB2}" sibTransId="{AA00306D-DACC-437B-A17D-E929F083BC7D}"/>
    <dgm:cxn modelId="{13B0D5FD-985F-423A-8D09-FDC0FC35C815}" type="presOf" srcId="{00CBEE23-D886-4349-8E79-2701BF141142}" destId="{A1762BB6-E214-4912-83AD-35E7A665D99B}" srcOrd="1" destOrd="0" presId="urn:microsoft.com/office/officeart/2005/8/layout/matrix1"/>
    <dgm:cxn modelId="{9C036C28-9AA0-4836-8CB6-E8944573A46B}" srcId="{A1931DCB-31A0-49DA-A11E-8A8AC14BC756}" destId="{2141E65F-D837-46EB-9A87-781CF6FCD8C1}" srcOrd="26" destOrd="0" parTransId="{3B7D39DF-53F3-45DA-935D-DF4CCD4DE0AA}" sibTransId="{4E508C72-AED1-45D0-9BB9-BC3AC83E40E9}"/>
    <dgm:cxn modelId="{8B3E8A80-5512-4B28-80A7-1B9D362E48CC}" srcId="{A1931DCB-31A0-49DA-A11E-8A8AC14BC756}" destId="{5E9BA65A-CF52-4BDE-91FF-06AFCF528C6A}" srcOrd="14" destOrd="0" parTransId="{482642EE-09A5-44EC-BDAF-978AC225D1A2}" sibTransId="{73D15434-9559-4676-B4ED-266AA1AEF18D}"/>
    <dgm:cxn modelId="{D203D118-B5C7-4596-92E3-BA7D74E03FFA}" srcId="{A1931DCB-31A0-49DA-A11E-8A8AC14BC756}" destId="{1BB0B3D6-DDD8-4F23-808C-1109F42B3F8E}" srcOrd="22" destOrd="0" parTransId="{92A1A280-E050-4E02-BFDF-BF1EA2B53748}" sibTransId="{780E451B-F3B6-47CB-B573-D46DC7726FFB}"/>
    <dgm:cxn modelId="{A5DC71DD-4922-409C-9E8A-4563F3545E45}" srcId="{2E498DF0-B407-49ED-AEA8-1E27A6795CA0}" destId="{57FF22A0-D3FD-43C9-89EF-C68B0B77F6F4}" srcOrd="3" destOrd="0" parTransId="{462C54DD-A6F5-449F-BF45-3BD3111614AA}" sibTransId="{69E9971D-952F-48A8-8EC9-EB3D5BD518F2}"/>
    <dgm:cxn modelId="{CC087A37-CED0-4F2F-8A22-9F8E057D5DAE}" srcId="{57FF22A0-D3FD-43C9-89EF-C68B0B77F6F4}" destId="{667AA078-EEE8-48AB-9542-AE3AEE1CBA6A}" srcOrd="3" destOrd="0" parTransId="{21E35117-555E-4BAC-939D-9711FD21BE16}" sibTransId="{329EAAFA-EF11-4A41-8D87-C9D8EE1C4EF7}"/>
    <dgm:cxn modelId="{5D711A0C-AB11-4B34-97D4-8D503F426B26}" srcId="{A1931DCB-31A0-49DA-A11E-8A8AC14BC756}" destId="{3ABB025C-D8ED-4D86-A548-5CCA9FB5E2D0}" srcOrd="25" destOrd="0" parTransId="{5E3F930E-6BB4-4C51-B59E-7C16425B8A90}" sibTransId="{17C3AF34-7274-49B5-BECE-6FBB3B61A69D}"/>
    <dgm:cxn modelId="{E4A6B391-6F39-4DD3-A079-56F259116E4A}" type="presOf" srcId="{30C9A18C-8289-43DF-830F-B7E6BAF43945}" destId="{4F1204B3-E92C-433E-A309-A5F8E99E2D77}" srcOrd="1" destOrd="0" presId="urn:microsoft.com/office/officeart/2005/8/layout/matrix1"/>
    <dgm:cxn modelId="{C6B7291D-03BD-49DC-9239-C2CF277B3138}" srcId="{A1931DCB-31A0-49DA-A11E-8A8AC14BC756}" destId="{8EB55B08-7603-4DA2-89A6-D80D4739B92C}" srcOrd="23" destOrd="0" parTransId="{977AC196-D1BB-4046-BDAB-AAB326673AE4}" sibTransId="{A47E6958-B25F-4FF8-9B52-72ECCB19C0E4}"/>
    <dgm:cxn modelId="{9C3FF6BD-36DE-4ABA-8AAF-C8F7A7C75D63}" srcId="{A1931DCB-31A0-49DA-A11E-8A8AC14BC756}" destId="{02E3E176-2169-4E86-82CB-3688C269C696}" srcOrd="17" destOrd="0" parTransId="{9CE627EF-357B-4E8E-B4F0-9F63D2A97AA2}" sibTransId="{E9158564-F684-4CE1-89CA-253C1D0B793E}"/>
    <dgm:cxn modelId="{0656E642-3251-474E-935D-A9668FEA196A}" srcId="{A1931DCB-31A0-49DA-A11E-8A8AC14BC756}" destId="{0CC613CB-9DF9-470C-9D32-C6CFDBC95B83}" srcOrd="15" destOrd="0" parTransId="{21550A55-3A4D-4371-8A00-61B2F6601400}" sibTransId="{E229F2AE-A27C-4B74-9172-7E4E1F2F7D92}"/>
    <dgm:cxn modelId="{4ECF6D1A-540E-4D3A-AE1C-CDA65448A617}" type="presOf" srcId="{00CBEE23-D886-4349-8E79-2701BF141142}" destId="{11649AE2-F89D-497B-BFFB-FE6E45514F3A}" srcOrd="0" destOrd="0" presId="urn:microsoft.com/office/officeart/2005/8/layout/matrix1"/>
    <dgm:cxn modelId="{E09D50C5-2195-4346-B726-13DFADE18F42}" type="presOf" srcId="{A1931DCB-31A0-49DA-A11E-8A8AC14BC756}" destId="{8606E853-0B87-4B23-B33C-94FF556276A3}" srcOrd="0" destOrd="0" presId="urn:microsoft.com/office/officeart/2005/8/layout/matrix1"/>
    <dgm:cxn modelId="{27D177DC-FED0-4BC8-B0AA-8E350F6DA98A}" srcId="{57FF22A0-D3FD-43C9-89EF-C68B0B77F6F4}" destId="{1DFAD8F5-B2B0-4C93-958B-2466B2CF9671}" srcOrd="1" destOrd="0" parTransId="{1420C9C0-1F32-4C8D-96CB-2297D8D018A3}" sibTransId="{C83CDAFA-583F-4104-9E00-432D572B76A8}"/>
    <dgm:cxn modelId="{37BF9A2E-8BA6-4ADA-8724-6F56E2F8D400}" srcId="{A1931DCB-31A0-49DA-A11E-8A8AC14BC756}" destId="{AD314FB3-A791-45B1-98A3-4B5A57FEBEC4}" srcOrd="13" destOrd="0" parTransId="{61BD2F95-2333-4818-8CFA-8CFF96E5E57E}" sibTransId="{4E5C2F02-561A-4041-B50C-407E43DFDDDB}"/>
    <dgm:cxn modelId="{804E0359-BAE3-4CCB-BC7A-A99C55881D6A}" srcId="{57FF22A0-D3FD-43C9-89EF-C68B0B77F6F4}" destId="{58BA91EF-2D82-443E-BD21-394DBE749EF2}" srcOrd="2" destOrd="0" parTransId="{94655C30-0E3B-4518-B789-F7E367D26E30}" sibTransId="{E6D888F3-D109-4F44-8761-C4CCD02D42D1}"/>
    <dgm:cxn modelId="{E5438ED8-F295-45B1-B09A-BB17A98E8FB9}" srcId="{A1931DCB-31A0-49DA-A11E-8A8AC14BC756}" destId="{4F1A4B7A-9CD3-4B8F-A103-3E49792A52F3}" srcOrd="12" destOrd="0" parTransId="{425C5514-CF91-45D3-9E60-21F2D5742E40}" sibTransId="{E53B8929-7C06-4FDC-A18F-31210CAE3203}"/>
    <dgm:cxn modelId="{BF2F8AF0-91E0-48FF-8E82-E32CB682610B}" srcId="{57FF22A0-D3FD-43C9-89EF-C68B0B77F6F4}" destId="{B3EF634F-3060-4EA3-8244-CB8DAAA85DA6}" srcOrd="0" destOrd="0" parTransId="{2503FC35-8F23-4D1A-80B7-7F7DFBC043B1}" sibTransId="{092C60D3-E819-4AAA-93F8-013446E57378}"/>
    <dgm:cxn modelId="{E0CBEA31-B723-4EB2-8C23-FE39067E01B4}" srcId="{A1931DCB-31A0-49DA-A11E-8A8AC14BC756}" destId="{8DB5BAFA-5F59-4C61-9524-B5AE6AEA79AA}" srcOrd="18" destOrd="0" parTransId="{2C39F29B-83A6-494B-B2B1-0DC6DB56D34A}" sibTransId="{E12140DA-2B96-4524-945A-A5DBF8EAE821}"/>
    <dgm:cxn modelId="{1A446D0C-F1BB-4E0D-A52B-47400847736A}" type="presParOf" srcId="{9B86BD3E-FF2E-4D5B-AAEE-7AE4CD5D7746}" destId="{2F366DE1-091C-4961-B910-1C7C365446AA}" srcOrd="0" destOrd="0" presId="urn:microsoft.com/office/officeart/2005/8/layout/matrix1"/>
    <dgm:cxn modelId="{5C4499CD-E502-410B-B137-267B7A73F50F}" type="presParOf" srcId="{2F366DE1-091C-4961-B910-1C7C365446AA}" destId="{11649AE2-F89D-497B-BFFB-FE6E45514F3A}" srcOrd="0" destOrd="0" presId="urn:microsoft.com/office/officeart/2005/8/layout/matrix1"/>
    <dgm:cxn modelId="{D1683587-F543-48C9-A5EF-BE7C1DA717A3}" type="presParOf" srcId="{2F366DE1-091C-4961-B910-1C7C365446AA}" destId="{A1762BB6-E214-4912-83AD-35E7A665D99B}" srcOrd="1" destOrd="0" presId="urn:microsoft.com/office/officeart/2005/8/layout/matrix1"/>
    <dgm:cxn modelId="{C1B2ECE3-AFC0-4269-BC50-A02F54E7DFF6}" type="presParOf" srcId="{2F366DE1-091C-4961-B910-1C7C365446AA}" destId="{17E1E070-0B5A-4522-8CED-7B48FE578459}" srcOrd="2" destOrd="0" presId="urn:microsoft.com/office/officeart/2005/8/layout/matrix1"/>
    <dgm:cxn modelId="{D27DF335-EF6E-47A6-8D03-8DD53C6A7848}" type="presParOf" srcId="{2F366DE1-091C-4961-B910-1C7C365446AA}" destId="{AD1B18F2-BBBE-48DE-A0ED-9B2B1BC9B032}" srcOrd="3" destOrd="0" presId="urn:microsoft.com/office/officeart/2005/8/layout/matrix1"/>
    <dgm:cxn modelId="{D3E5D0C4-97DC-4B16-88CB-F183FB1FDED4}" type="presParOf" srcId="{2F366DE1-091C-4961-B910-1C7C365446AA}" destId="{D327D19A-555E-48FF-9A67-9D4B8A8E8318}" srcOrd="4" destOrd="0" presId="urn:microsoft.com/office/officeart/2005/8/layout/matrix1"/>
    <dgm:cxn modelId="{DB9A2BC1-9F40-442F-80A6-10C7568924DB}" type="presParOf" srcId="{2F366DE1-091C-4961-B910-1C7C365446AA}" destId="{4341140D-7B59-46BB-A83E-58B9ACCDAAEC}" srcOrd="5" destOrd="0" presId="urn:microsoft.com/office/officeart/2005/8/layout/matrix1"/>
    <dgm:cxn modelId="{1BB15A70-44CD-4887-9330-3755BF91D128}" type="presParOf" srcId="{2F366DE1-091C-4961-B910-1C7C365446AA}" destId="{021A6D52-BD7A-4925-89E0-A36BB734A716}" srcOrd="6" destOrd="0" presId="urn:microsoft.com/office/officeart/2005/8/layout/matrix1"/>
    <dgm:cxn modelId="{33527918-948F-44F2-8451-DE3998E6D741}" type="presParOf" srcId="{2F366DE1-091C-4961-B910-1C7C365446AA}" destId="{4F1204B3-E92C-433E-A309-A5F8E99E2D77}" srcOrd="7" destOrd="0" presId="urn:microsoft.com/office/officeart/2005/8/layout/matrix1"/>
    <dgm:cxn modelId="{5CC7ECFD-0F28-4A57-8E50-E71508D1A320}" type="presParOf" srcId="{9B86BD3E-FF2E-4D5B-AAEE-7AE4CD5D7746}" destId="{8606E853-0B87-4B23-B33C-94FF556276A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649AE2-F89D-497B-BFFB-FE6E45514F3A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solidFill>
          <a:srgbClr val="FFFF00"/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Ребенок в мире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художественной литературы</a:t>
          </a:r>
          <a:endParaRPr lang="ru-RU" sz="18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-1" y="1"/>
        <a:ext cx="4114800" cy="1697236"/>
      </dsp:txXfrm>
    </dsp:sp>
    <dsp:sp modelId="{17E1E070-0B5A-4522-8CED-7B48FE578459}">
      <dsp:nvSpPr>
        <dsp:cNvPr id="0" name=""/>
        <dsp:cNvSpPr/>
      </dsp:nvSpPr>
      <dsp:spPr>
        <a:xfrm>
          <a:off x="4089041" y="0"/>
          <a:ext cx="4114800" cy="2262981"/>
        </a:xfrm>
        <a:prstGeom prst="round1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Приобщение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 изобразительному искусству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89041" y="0"/>
        <a:ext cx="4114800" cy="1697236"/>
      </dsp:txXfrm>
    </dsp:sp>
    <dsp:sp modelId="{D327D19A-555E-48FF-9A67-9D4B8A8E8318}">
      <dsp:nvSpPr>
        <dsp:cNvPr id="0" name=""/>
        <dsp:cNvSpPr/>
      </dsp:nvSpPr>
      <dsp:spPr>
        <a:xfrm rot="10800000">
          <a:off x="0" y="2188846"/>
          <a:ext cx="4114800" cy="2262981"/>
        </a:xfrm>
        <a:prstGeom prst="round1Rect">
          <a:avLst/>
        </a:prstGeom>
        <a:solidFill>
          <a:schemeClr val="tx2">
            <a:lumMod val="50000"/>
            <a:lumOff val="5000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1"/>
              </a:solidFill>
              <a:latin typeface="Times New Roman" panose="02020603050405020304" pitchFamily="18" charset="0"/>
            </a:rPr>
            <a:t>Приобщение к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1"/>
              </a:solidFill>
              <a:latin typeface="Times New Roman" panose="02020603050405020304" pitchFamily="18" charset="0"/>
            </a:rPr>
            <a:t>музыкальному искусству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1"/>
              </a:solidFill>
              <a:latin typeface="Times New Roman" panose="02020603050405020304" pitchFamily="18" charset="0"/>
            </a:rPr>
            <a:t>и развитие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1"/>
              </a:solidFill>
              <a:latin typeface="Times New Roman" panose="02020603050405020304" pitchFamily="18" charset="0"/>
            </a:rPr>
            <a:t>музыкально-художественной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1"/>
              </a:solidFill>
              <a:latin typeface="Times New Roman" panose="02020603050405020304" pitchFamily="18" charset="0"/>
            </a:rPr>
            <a:t>деятельности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</a:endParaRPr>
        </a:p>
      </dsp:txBody>
      <dsp:txXfrm rot="10800000">
        <a:off x="0" y="2754591"/>
        <a:ext cx="4114800" cy="1697236"/>
      </dsp:txXfrm>
    </dsp:sp>
    <dsp:sp modelId="{021A6D52-BD7A-4925-89E0-A36BB734A716}">
      <dsp:nvSpPr>
        <dsp:cNvPr id="0" name=""/>
        <dsp:cNvSpPr/>
      </dsp:nvSpPr>
      <dsp:spPr>
        <a:xfrm rot="5400000">
          <a:off x="5040709" y="1337072"/>
          <a:ext cx="2262981" cy="4114800"/>
        </a:xfrm>
        <a:prstGeom prst="round1Rect">
          <a:avLst/>
        </a:prstGeom>
        <a:solidFill>
          <a:srgbClr val="66FF33"/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Художественная деятельность и детское творчество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114799" y="2828726"/>
        <a:ext cx="4114800" cy="1697236"/>
      </dsp:txXfrm>
    </dsp:sp>
    <dsp:sp modelId="{8606E853-0B87-4B23-B33C-94FF556276A3}">
      <dsp:nvSpPr>
        <dsp:cNvPr id="0" name=""/>
        <dsp:cNvSpPr/>
      </dsp:nvSpPr>
      <dsp:spPr>
        <a:xfrm>
          <a:off x="2674640" y="1324743"/>
          <a:ext cx="2880318" cy="1876475"/>
        </a:xfrm>
        <a:prstGeom prst="flowChartConnector">
          <a:avLst/>
        </a:prstGeom>
        <a:solidFill>
          <a:srgbClr val="FBBBE1"/>
        </a:solidFill>
        <a:ln w="12700">
          <a:solidFill>
            <a:srgbClr val="FF0000"/>
          </a:solidFill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художественно-эстетического развития</a:t>
          </a:r>
          <a:r>
            <a:rPr lang="ru-RU" sz="2000" b="1" i="1" kern="1200" dirty="0" smtClean="0">
              <a:solidFill>
                <a:srgbClr val="FF0000"/>
              </a:solidFill>
            </a:rPr>
            <a:t/>
          </a:r>
          <a:br>
            <a:rPr lang="ru-RU" sz="2000" b="1" i="1" kern="1200" dirty="0" smtClean="0">
              <a:solidFill>
                <a:srgbClr val="FF0000"/>
              </a:solidFill>
            </a:rPr>
          </a:br>
          <a:endParaRPr lang="ru-RU" sz="2000" b="1" i="1" kern="1200" dirty="0">
            <a:solidFill>
              <a:srgbClr val="FF0000"/>
            </a:solidFill>
          </a:endParaRPr>
        </a:p>
      </dsp:txBody>
      <dsp:txXfrm>
        <a:off x="3096453" y="1599546"/>
        <a:ext cx="2036692" cy="1326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20689-AF1D-4198-8D28-CFFEE347061D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07109-1BBB-40FA-B69F-CA8FF5D6A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580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DB92F-C7B3-4480-B1D5-3DFE4738540A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4CF94-6DA8-498E-89B8-731E4CCE9F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510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0081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8651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858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306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2018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8847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9382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685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562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383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374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601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71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99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1627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53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858180" cy="1470025"/>
          </a:xfrm>
        </p:spPr>
        <p:txBody>
          <a:bodyPr/>
          <a:lstStyle>
            <a:lvl1pPr>
              <a:defRPr baseline="0">
                <a:ea typeface="+mj-ea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8001056" cy="6429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2060"/>
                </a:solidFill>
              </a:defRPr>
            </a:lvl1pPr>
          </a:lstStyle>
          <a:p>
            <a:fld id="{A8FE9762-B3C4-42C3-9B38-01484AED35B2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fld id="{05C112D9-C2EE-4C4E-89E1-85B21C1EB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 baseline="0">
          <a:ln w="1905">
            <a:solidFill>
              <a:schemeClr val="bg1">
                <a:lumMod val="95000"/>
              </a:schemeClr>
            </a:solidFill>
          </a:ln>
          <a:solidFill>
            <a:srgbClr val="00339A"/>
          </a:soli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+mj-lt"/>
          <a:ea typeface="+mj-ea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86742" cy="2357454"/>
          </a:xfrm>
        </p:spPr>
        <p:txBody>
          <a:bodyPr>
            <a:normAutofit fontScale="90000"/>
          </a:bodyPr>
          <a:lstStyle/>
          <a:p>
            <a:r>
              <a:rPr lang="en-US" sz="1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8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Реализация </a:t>
            </a:r>
            <a:r>
              <a:rPr lang="ru-RU" sz="2800" i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образовательной области </a:t>
            </a:r>
            <a:r>
              <a:rPr lang="ru-RU" sz="28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в ФГОС</a:t>
            </a:r>
            <a:br>
              <a:rPr lang="ru-RU" sz="28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i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Художественно-эстетическое развитие» </a:t>
            </a:r>
            <a:br>
              <a:rPr lang="ru-RU" sz="2800" i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ГБДОУ </a:t>
            </a:r>
            <a:r>
              <a:rPr lang="ru-RU" sz="2800" i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детский сад №</a:t>
            </a:r>
            <a:r>
              <a:rPr lang="ru-RU" sz="28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17</a:t>
            </a:r>
            <a:br>
              <a:rPr lang="ru-RU" sz="28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Приморского района </a:t>
            </a:r>
            <a:br>
              <a:rPr lang="ru-RU" sz="28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г.Санкт- Петербурга</a:t>
            </a:r>
            <a:br>
              <a:rPr lang="ru-RU" sz="28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800" i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25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140968"/>
            <a:ext cx="4896544" cy="57606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/>
          <a:srcRect l="19122"/>
          <a:stretch/>
        </p:blipFill>
        <p:spPr>
          <a:xfrm>
            <a:off x="4788024" y="3106769"/>
            <a:ext cx="3959408" cy="5791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14844" y="4429132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Автор: Кузьмина Светлана Николаевна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Старший воспитатель ГБДОУ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д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с №17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Художественная деятельность</a:t>
            </a:r>
            <a:br>
              <a:rPr lang="ru-RU" sz="24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и детское творчество</a:t>
            </a:r>
            <a:endParaRPr lang="ru-RU" sz="2400" i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525963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становлению позиции художника-творца, под­держивать проявления самостоятельности, инициативности, инди­видуальности, активизировать творческие проявления детей.</a:t>
            </a:r>
          </a:p>
          <a:p>
            <a:pPr algn="just">
              <a:lnSpc>
                <a:spcPct val="8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изобразительную деятельность детей: стиму­лировать умение создавать работы по собственному замыслу, стрем­ление создать выразительный оригинальный образ, умение самостоя­тельно отбирать впечатления, переживания для определения сюжета, выбирать наиболее соответствующие образу изобразительные техники и материалы и сочетать их, планировать деятельность и достигать качественного результата, самостоятельно и объективно оценивать его, эффективно взаимодействовать с другими детьми в процессе выпол­нения коллективных творческих работ.</a:t>
            </a:r>
          </a:p>
          <a:p>
            <a:pPr algn="just">
              <a:lnSpc>
                <a:spcPct val="8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Совершенствовать технические и изобразительно-выразительные умения.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123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i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формы и методы работы художественной деятельности и детского творчества  </a:t>
            </a:r>
            <a:r>
              <a:rPr lang="ru-RU" sz="2400" i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творчества</a:t>
            </a:r>
            <a:r>
              <a:rPr lang="ru-RU" sz="2400" i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619672" y="1628800"/>
            <a:ext cx="4618856" cy="4133056"/>
          </a:xfrm>
        </p:spPr>
        <p:txBody>
          <a:bodyPr>
            <a:normAutofit fontScale="70000" lnSpcReduction="20000"/>
          </a:bodyPr>
          <a:lstStyle/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Дидактическая игра 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Занимательные показы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 работа 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Рассматривание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Обыгрывание незавершённого рисунка 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Коллективная работа 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 работа, 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выбора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задания 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Выставки детских работ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86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i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Виды художественной деятельности детей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619672" y="2132856"/>
            <a:ext cx="4618856" cy="288032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Предметное рисование</a:t>
            </a:r>
          </a:p>
          <a:p>
            <a:pPr>
              <a:lnSpc>
                <a:spcPct val="90000"/>
              </a:lnSpc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Сюжетное рисование</a:t>
            </a:r>
          </a:p>
          <a:p>
            <a:pPr>
              <a:lnSpc>
                <a:spcPct val="90000"/>
              </a:lnSpc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Декоративное рисование</a:t>
            </a:r>
          </a:p>
          <a:p>
            <a:pPr>
              <a:lnSpc>
                <a:spcPct val="90000"/>
              </a:lnSpc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Аппликация </a:t>
            </a:r>
          </a:p>
          <a:p>
            <a:pPr>
              <a:lnSpc>
                <a:spcPct val="90000"/>
              </a:lnSpc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Лепка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Конструирование из бумаги</a:t>
            </a:r>
          </a:p>
          <a:p>
            <a:pPr>
              <a:lnSpc>
                <a:spcPct val="90000"/>
              </a:lnSpc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Конструирование из природного материала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356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i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к </a:t>
            </a:r>
            <a:r>
              <a:rPr lang="ru-RU" sz="24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музыкальному искусству и </a:t>
            </a:r>
            <a:r>
              <a:rPr lang="ru-RU" sz="2400" i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br>
              <a:rPr lang="ru-RU" sz="2400" i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музыкально-художественной  деятельности</a:t>
            </a:r>
            <a:endParaRPr lang="ru-RU" sz="2400" i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2420888"/>
            <a:ext cx="8136904" cy="222710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направлено на достижение цели развития музыкальности детей, способности эмоционально воспринимать музыку через решение следующих задач:</a:t>
            </a:r>
          </a:p>
          <a:p>
            <a:pPr algn="just"/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музыкально-художественной деятельности;</a:t>
            </a:r>
          </a:p>
          <a:p>
            <a:pPr algn="just"/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приобщение к музыкальному искусству.</a:t>
            </a:r>
          </a:p>
          <a:p>
            <a:pPr algn="just"/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 как часть культуры, искусство, отражающее окружающую действительность в звуковых художественных образах, является одним из средств социализации детей дошко­льного возраста.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616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81881" y="836712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i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виды музыкальной деятельности 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2276872"/>
            <a:ext cx="8280920" cy="2592288"/>
          </a:xfrm>
        </p:spPr>
        <p:txBody>
          <a:bodyPr>
            <a:normAutofit/>
          </a:bodyPr>
          <a:lstStyle/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музыки (слушание), 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музыки (пение, музыкально-ритмические движения, элементарное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музицирование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элементарное музыкальное творчество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641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i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формы и методы работы приобщения </a:t>
            </a:r>
            <a:r>
              <a:rPr lang="ru-RU" sz="24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400" i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музыкальному искусству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1628800"/>
            <a:ext cx="8280920" cy="3528392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Праздники, развлечения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 в повседневной жизни: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-Другие занятия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-Театрализованная деятельность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-Слушание музыкальных сказок,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Беседы с детьми о музыке;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-Просмотр мультфильмов, фрагментов детских музыкальных фильмов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Рассматривание иллюстраций в детских книгах, репродукций, предметов окружающей действительности;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Рассматривание портретов композиторов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345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06084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i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47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i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развитие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предпосылок ценностно-смыслового восприятия и понимания произведений искусства (словесного, музыкального, изобразительного), мира природы;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эстетического отношения к окружающему миру;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элементарных представлений о видах искусства;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 музыки, художественной литературы, фольклора;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Стимулирование сопереживания персонажам художественных произведений;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самостоятельной творческой деятельности детей (изобразительной, конструктивно-модельной, музыкальной и др.).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03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ln w="19050">
            <a:solidFill>
              <a:schemeClr val="tx2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4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Направление </a:t>
            </a:r>
            <a:r>
              <a:rPr lang="ru-RU" sz="2400" i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художественно-эстетического </a:t>
            </a:r>
            <a:r>
              <a:rPr lang="ru-RU" sz="24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br>
              <a:rPr lang="ru-RU" sz="24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i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16423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1265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i="1" dirty="0">
                <a:ln w="0"/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2400" i="1" dirty="0" smtClean="0">
                <a:ln w="0"/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i="1" dirty="0">
                <a:ln w="0"/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мире художественной </a:t>
            </a:r>
            <a:r>
              <a:rPr lang="ru-RU" sz="2400" i="1" dirty="0" smtClean="0">
                <a:ln w="0"/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литературы</a:t>
            </a:r>
            <a:endParaRPr lang="ru-RU" sz="2400" dirty="0">
              <a:ln w="0"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 и потребности в чтении (восприятии) книг через решение следующих задач: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целостной картины мира, в том числе первичных ценностных представлений;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литературной речи;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приобщение к словесному искусству, в том числе развитие художественного восприятия и эстетического вкуса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4429132"/>
            <a:ext cx="1876430" cy="130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8457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i="1" dirty="0">
                <a:ln w="0"/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методы литературного развития 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82352" y="126876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(прослушивание) записей исполнения литературных текстов самими детьми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после чтения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с продолжением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Беседы о книгах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Обобщающие беседы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Вечера литературных развлечений, литературные праздники и те­атрализованные представления,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Тематические выставки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проектов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писателями и поэтами,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художниками-иллюстраторами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детских книг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(рассказывание) взрослого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Рассказывание по иллюстрациям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Игры-драматизации, игры-инсценировки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40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i="1" dirty="0">
                <a:ln w="0"/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Круг художественного чтения дошкольников 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41771" y="126876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малые формы (песенки, в том числе колыбельные, прибаутки,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заклички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к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природе)</a:t>
            </a:r>
          </a:p>
          <a:p>
            <a:pPr algn="just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загадки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описательные и с простыми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сравнениями</a:t>
            </a:r>
          </a:p>
          <a:p>
            <a:pPr algn="just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небылицы-перевертыши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сказки (о животных, волшебные, докуч­ные) </a:t>
            </a:r>
          </a:p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классические и современные поэтические произведения (лирические и шуточные стихи, сказки в стихах, авторские загадки) </a:t>
            </a:r>
          </a:p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прозаические тексты </a:t>
            </a:r>
          </a:p>
          <a:p>
            <a:pPr algn="just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рассказы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были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сказки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сказки-повести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 романы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156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i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 к  изобразительному  искусству</a:t>
            </a:r>
            <a:r>
              <a:rPr lang="ru-RU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ru-RU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4340" y="973187"/>
            <a:ext cx="8795320" cy="452596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интереса к эстетической стороне окружающей действительности, удовлетворение потребности детей в самовыражении через решение следующих задач:</a:t>
            </a:r>
          </a:p>
          <a:p>
            <a:pPr algn="just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эмоциональные и эстетические ориентации, под­вести детей к пониманию ценности искусства, художественной деятель­ности, музея, способствовать освоению и использованию разнообраз­ных эстетических оценок относительно проявлений красоты в окружа­ющем мире, художественных образах, собственных творческих работах.</a:t>
            </a:r>
          </a:p>
          <a:p>
            <a:pPr algn="just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Стимулировать самостоятельное проявление эстетического от­ношения к окружающему миру в разнообразных ситуациях (повсе­дневных и образовательных ситуациях, досуговой деятельности, в ходе посещения музеев, парков, экскурсий по. городу).</a:t>
            </a:r>
          </a:p>
          <a:p>
            <a:pPr algn="just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становлению и проявлению у детей интере­сов, эстетических предпочтений, желания познавать искусство и осваивать изобразительную деятельность посредством обогащения опыта посещения музеев, выставок, стимулирования коллекциони­рования, творческих досугов, рукоделия, проектной деятельности</a:t>
            </a:r>
          </a:p>
          <a:p>
            <a:pPr algn="just"/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становлению позиции художника-творца, под­держивать проявления самостоятельности, инициативности, инди­видуальности, активизировать творческие проявления детей.</a:t>
            </a:r>
          </a:p>
          <a:p>
            <a:pPr marL="0" indent="0" algn="just">
              <a:buNone/>
            </a:pPr>
            <a:endParaRPr lang="ru-RU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50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80615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i="1" dirty="0">
                <a:ln w="0"/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формы и методы </a:t>
            </a:r>
            <a:r>
              <a:rPr lang="ru-RU" sz="2400" i="1" dirty="0" smtClean="0">
                <a:ln w="0"/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br>
              <a:rPr lang="ru-RU" sz="2400" i="1" dirty="0" smtClean="0">
                <a:ln w="0"/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ln w="0"/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n w="0"/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приобщению детей с изобразительному искусству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Тематический досуг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Обобщающие беседы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проектов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художниками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Тематические выставки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Выставки одного художника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Рассказывание взрослого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Рассматривание предметов искусства 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4850" y="1928802"/>
            <a:ext cx="268943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7497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45720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i="1" dirty="0">
                <a:ln w="0"/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в области  изобразительного искусства 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Декоративно-прикладное искусство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Декоративно-оформительское искусство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Графика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Живопись(натюрморт, пейзаж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портрет, жанровая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живопись)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Скульптура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Архитектура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8184" y="1397380"/>
            <a:ext cx="2276264" cy="13458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4214818"/>
            <a:ext cx="2505161" cy="19113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3428999"/>
            <a:ext cx="2350301" cy="17668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8810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362645">
  <a:themeElements>
    <a:clrScheme name="Calligraphy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E102481-9430-4464-8195-A8DD2AD013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TS010362645</Template>
  <TotalTime>0</TotalTime>
  <Words>785</Words>
  <Application>Microsoft Office PowerPoint</Application>
  <PresentationFormat>Экран (4:3)</PresentationFormat>
  <Paragraphs>138</Paragraphs>
  <Slides>16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25</vt:lpstr>
      <vt:lpstr>Calibri</vt:lpstr>
      <vt:lpstr>Franklin Gothic Book</vt:lpstr>
      <vt:lpstr>Franklin Gothic Medium</vt:lpstr>
      <vt:lpstr>Tahoma</vt:lpstr>
      <vt:lpstr>Times New Roman</vt:lpstr>
      <vt:lpstr>TS010362645</vt:lpstr>
      <vt:lpstr>         Реализация образовательной области в ФГОС «Художественно-эстетическое развитие»  В ГБДОУ детский сад №17 Приморского района  г.Санкт- Петербурга </vt:lpstr>
      <vt:lpstr>Художественно-эстетическое развитие</vt:lpstr>
      <vt:lpstr>      Направление художественно-эстетического развития </vt:lpstr>
      <vt:lpstr>Ребенок в мире художественной литературы</vt:lpstr>
      <vt:lpstr>Основные методы литературного развития </vt:lpstr>
      <vt:lpstr>Круг художественного чтения дошкольников </vt:lpstr>
      <vt:lpstr>Приобщение  к  изобразительному  искусству </vt:lpstr>
      <vt:lpstr>Основные формы и методы работы  по приобщению детей с изобразительному искусству</vt:lpstr>
      <vt:lpstr>Представления в области  изобразительного искусства </vt:lpstr>
      <vt:lpstr>Художественная деятельность  и детское творчество</vt:lpstr>
      <vt:lpstr>Основные формы и методы работы художественной деятельности и детского творчества  творчества </vt:lpstr>
      <vt:lpstr>Виды художественной деятельности детей</vt:lpstr>
      <vt:lpstr>Приобщение к музыкальному искусству и развитие  музыкально-художественной  деятельности</vt:lpstr>
      <vt:lpstr>Основные виды музыкальной деятельности </vt:lpstr>
      <vt:lpstr>Основные формы и методы работы приобщения  к музыкальному искусству</vt:lpstr>
      <vt:lpstr>Спасибо за внимание!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2012-01-31T20:18:45Z</dcterms:created>
  <dcterms:modified xsi:type="dcterms:W3CDTF">2015-10-23T08:30:45Z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TC103626459990</vt:lpwstr>
  </property>
</Properties>
</file>